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29"/>
  </p:notesMasterIdLst>
  <p:sldIdLst>
    <p:sldId id="291" r:id="rId2"/>
    <p:sldId id="292" r:id="rId3"/>
    <p:sldId id="299" r:id="rId4"/>
    <p:sldId id="257" r:id="rId5"/>
    <p:sldId id="262" r:id="rId6"/>
    <p:sldId id="258" r:id="rId7"/>
    <p:sldId id="283" r:id="rId8"/>
    <p:sldId id="296" r:id="rId9"/>
    <p:sldId id="268" r:id="rId10"/>
    <p:sldId id="273" r:id="rId11"/>
    <p:sldId id="269" r:id="rId12"/>
    <p:sldId id="294" r:id="rId13"/>
    <p:sldId id="287" r:id="rId14"/>
    <p:sldId id="295" r:id="rId15"/>
    <p:sldId id="271" r:id="rId16"/>
    <p:sldId id="285" r:id="rId17"/>
    <p:sldId id="300" r:id="rId18"/>
    <p:sldId id="260" r:id="rId19"/>
    <p:sldId id="286" r:id="rId20"/>
    <p:sldId id="284" r:id="rId21"/>
    <p:sldId id="261" r:id="rId22"/>
    <p:sldId id="263" r:id="rId23"/>
    <p:sldId id="264" r:id="rId24"/>
    <p:sldId id="297" r:id="rId25"/>
    <p:sldId id="278" r:id="rId26"/>
    <p:sldId id="279" r:id="rId27"/>
    <p:sldId id="298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1" autoAdjust="0"/>
    <p:restoredTop sz="86444" autoAdjust="0"/>
  </p:normalViewPr>
  <p:slideViewPr>
    <p:cSldViewPr>
      <p:cViewPr varScale="1">
        <p:scale>
          <a:sx n="80" d="100"/>
          <a:sy n="80" d="100"/>
        </p:scale>
        <p:origin x="-10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9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019461-10FF-4395-AD1D-2BAA64F1E54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E3F971-90B9-499B-8F96-B70C5E06ADE2}">
      <dgm:prSet phldrT="[Text]" custT="1"/>
      <dgm:spPr/>
      <dgm:t>
        <a:bodyPr/>
        <a:lstStyle/>
        <a:p>
          <a:r>
            <a:rPr lang="en-US" sz="2600" dirty="0" smtClean="0"/>
            <a:t>Beliefs</a:t>
          </a:r>
          <a:endParaRPr lang="en-US" sz="2600" dirty="0"/>
        </a:p>
      </dgm:t>
    </dgm:pt>
    <dgm:pt modelId="{3BC9787B-6D5E-4AE9-911D-C0F3F073653A}" type="parTrans" cxnId="{3BE1AFB4-0CD3-4DFF-9842-33CEAAC34B9E}">
      <dgm:prSet/>
      <dgm:spPr/>
      <dgm:t>
        <a:bodyPr/>
        <a:lstStyle/>
        <a:p>
          <a:endParaRPr lang="en-US"/>
        </a:p>
      </dgm:t>
    </dgm:pt>
    <dgm:pt modelId="{6789064C-DA31-437C-A03B-E0EC1158788D}" type="sibTrans" cxnId="{3BE1AFB4-0CD3-4DFF-9842-33CEAAC34B9E}">
      <dgm:prSet/>
      <dgm:spPr/>
      <dgm:t>
        <a:bodyPr/>
        <a:lstStyle/>
        <a:p>
          <a:endParaRPr lang="en-US"/>
        </a:p>
      </dgm:t>
    </dgm:pt>
    <dgm:pt modelId="{3BE1A7FF-3F05-4ACF-94C8-E98ABE1CDB5A}">
      <dgm:prSet phldrT="[Text]" custT="1"/>
      <dgm:spPr/>
      <dgm:t>
        <a:bodyPr/>
        <a:lstStyle/>
        <a:p>
          <a:r>
            <a:rPr lang="en-US" sz="2200" dirty="0" smtClean="0"/>
            <a:t>Math and math teaching</a:t>
          </a:r>
          <a:endParaRPr lang="en-US" sz="2200" dirty="0"/>
        </a:p>
      </dgm:t>
    </dgm:pt>
    <dgm:pt modelId="{0263E884-EFAB-4895-A32B-BE054029664D}" type="parTrans" cxnId="{8384829A-9F0C-491A-867C-B50981B69B60}">
      <dgm:prSet/>
      <dgm:spPr/>
      <dgm:t>
        <a:bodyPr/>
        <a:lstStyle/>
        <a:p>
          <a:endParaRPr lang="en-US"/>
        </a:p>
      </dgm:t>
    </dgm:pt>
    <dgm:pt modelId="{FEA4AE5D-2618-46EF-BBE2-C2064560ED0F}" type="sibTrans" cxnId="{8384829A-9F0C-491A-867C-B50981B69B60}">
      <dgm:prSet/>
      <dgm:spPr/>
      <dgm:t>
        <a:bodyPr/>
        <a:lstStyle/>
        <a:p>
          <a:endParaRPr lang="en-US"/>
        </a:p>
      </dgm:t>
    </dgm:pt>
    <dgm:pt modelId="{3F7C0322-9A59-4923-AAA6-51D509AF4D1E}">
      <dgm:prSet phldrT="[Text]" custT="1"/>
      <dgm:spPr/>
      <dgm:t>
        <a:bodyPr/>
        <a:lstStyle/>
        <a:p>
          <a:r>
            <a:rPr lang="en-US" sz="2200" dirty="0" smtClean="0"/>
            <a:t>Self-efficacy</a:t>
          </a:r>
          <a:endParaRPr lang="en-US" sz="2200" dirty="0"/>
        </a:p>
      </dgm:t>
    </dgm:pt>
    <dgm:pt modelId="{437A08CD-852F-4986-9E0D-6D7DAF5730BA}" type="parTrans" cxnId="{366891E5-2BDF-4C68-9508-99C34E4F0C5B}">
      <dgm:prSet/>
      <dgm:spPr/>
      <dgm:t>
        <a:bodyPr/>
        <a:lstStyle/>
        <a:p>
          <a:endParaRPr lang="en-US"/>
        </a:p>
      </dgm:t>
    </dgm:pt>
    <dgm:pt modelId="{BE4E4772-4837-458E-992F-FD5697A7EB60}" type="sibTrans" cxnId="{366891E5-2BDF-4C68-9508-99C34E4F0C5B}">
      <dgm:prSet/>
      <dgm:spPr/>
      <dgm:t>
        <a:bodyPr/>
        <a:lstStyle/>
        <a:p>
          <a:endParaRPr lang="en-US"/>
        </a:p>
      </dgm:t>
    </dgm:pt>
    <dgm:pt modelId="{38E202FE-A154-45C0-BCCC-B53FFA810A14}">
      <dgm:prSet phldrT="[Text]" custT="1"/>
      <dgm:spPr/>
      <dgm:t>
        <a:bodyPr/>
        <a:lstStyle/>
        <a:p>
          <a:r>
            <a:rPr lang="en-US" sz="2600" dirty="0" smtClean="0"/>
            <a:t>TPDPs</a:t>
          </a:r>
          <a:endParaRPr lang="en-US" sz="2600" dirty="0"/>
        </a:p>
      </dgm:t>
    </dgm:pt>
    <dgm:pt modelId="{CF987F3A-81F2-4B77-B8BC-DD481C209925}" type="parTrans" cxnId="{E60145AF-2F0F-48E0-A695-82E70914108B}">
      <dgm:prSet/>
      <dgm:spPr/>
      <dgm:t>
        <a:bodyPr/>
        <a:lstStyle/>
        <a:p>
          <a:endParaRPr lang="en-US"/>
        </a:p>
      </dgm:t>
    </dgm:pt>
    <dgm:pt modelId="{EA4D14A0-895A-4B67-B000-35ACA16F8C2E}" type="sibTrans" cxnId="{E60145AF-2F0F-48E0-A695-82E70914108B}">
      <dgm:prSet/>
      <dgm:spPr/>
      <dgm:t>
        <a:bodyPr/>
        <a:lstStyle/>
        <a:p>
          <a:endParaRPr lang="en-US"/>
        </a:p>
      </dgm:t>
    </dgm:pt>
    <dgm:pt modelId="{96BE7DB3-005F-40EB-831B-D9E01F0CFEE8}">
      <dgm:prSet phldrT="[Text]" custT="1"/>
      <dgm:spPr/>
      <dgm:t>
        <a:bodyPr/>
        <a:lstStyle/>
        <a:p>
          <a:r>
            <a:rPr lang="en-US" sz="2200" dirty="0" smtClean="0"/>
            <a:t>Characteristics of effective TPDPs</a:t>
          </a:r>
          <a:endParaRPr lang="en-US" sz="2200" dirty="0"/>
        </a:p>
      </dgm:t>
    </dgm:pt>
    <dgm:pt modelId="{4CB7DD01-6168-492C-BA1C-3E9DC42C7D8C}" type="parTrans" cxnId="{D81EC5D0-01D5-429F-89CF-8F09F8B9E8E7}">
      <dgm:prSet/>
      <dgm:spPr/>
      <dgm:t>
        <a:bodyPr/>
        <a:lstStyle/>
        <a:p>
          <a:endParaRPr lang="en-US"/>
        </a:p>
      </dgm:t>
    </dgm:pt>
    <dgm:pt modelId="{DE4DF836-17BB-41B8-AC8D-48263721B3CE}" type="sibTrans" cxnId="{D81EC5D0-01D5-429F-89CF-8F09F8B9E8E7}">
      <dgm:prSet/>
      <dgm:spPr/>
      <dgm:t>
        <a:bodyPr/>
        <a:lstStyle/>
        <a:p>
          <a:endParaRPr lang="en-US"/>
        </a:p>
      </dgm:t>
    </dgm:pt>
    <dgm:pt modelId="{F3E5FFA6-A4CF-49FC-889C-81C72A0BE4B2}">
      <dgm:prSet phldrT="[Text]" phldr="1" custT="1"/>
      <dgm:spPr/>
      <dgm:t>
        <a:bodyPr/>
        <a:lstStyle/>
        <a:p>
          <a:endParaRPr lang="en-US" sz="2200" dirty="0"/>
        </a:p>
      </dgm:t>
    </dgm:pt>
    <dgm:pt modelId="{6972C1A8-561C-443D-BA8C-E1978B3427A4}" type="parTrans" cxnId="{9D850B1F-A71B-4713-899F-A11F467B1021}">
      <dgm:prSet/>
      <dgm:spPr/>
      <dgm:t>
        <a:bodyPr/>
        <a:lstStyle/>
        <a:p>
          <a:endParaRPr lang="en-US"/>
        </a:p>
      </dgm:t>
    </dgm:pt>
    <dgm:pt modelId="{FD2E484A-4A29-413F-B363-43C6C913831F}" type="sibTrans" cxnId="{9D850B1F-A71B-4713-899F-A11F467B1021}">
      <dgm:prSet/>
      <dgm:spPr/>
      <dgm:t>
        <a:bodyPr/>
        <a:lstStyle/>
        <a:p>
          <a:endParaRPr lang="en-US"/>
        </a:p>
      </dgm:t>
    </dgm:pt>
    <dgm:pt modelId="{F26F0AB3-ECF8-4D59-B886-088558855042}">
      <dgm:prSet phldrT="[Text]" custT="1"/>
      <dgm:spPr/>
      <dgm:t>
        <a:bodyPr/>
        <a:lstStyle/>
        <a:p>
          <a:r>
            <a:rPr lang="en-US" sz="2600" dirty="0" smtClean="0"/>
            <a:t>Beliefs and TPDPs</a:t>
          </a:r>
          <a:endParaRPr lang="en-US" sz="2600" dirty="0"/>
        </a:p>
      </dgm:t>
    </dgm:pt>
    <dgm:pt modelId="{3B436308-B78B-497D-A0BF-A8E83AEDE797}" type="parTrans" cxnId="{A53BEFEA-5989-4EF4-B5F5-9EFA76F7A81B}">
      <dgm:prSet/>
      <dgm:spPr/>
      <dgm:t>
        <a:bodyPr/>
        <a:lstStyle/>
        <a:p>
          <a:endParaRPr lang="en-US"/>
        </a:p>
      </dgm:t>
    </dgm:pt>
    <dgm:pt modelId="{041C6ACA-CF0E-43D7-A5B9-7EF360A00CEB}" type="sibTrans" cxnId="{A53BEFEA-5989-4EF4-B5F5-9EFA76F7A81B}">
      <dgm:prSet/>
      <dgm:spPr/>
      <dgm:t>
        <a:bodyPr/>
        <a:lstStyle/>
        <a:p>
          <a:endParaRPr lang="en-US"/>
        </a:p>
      </dgm:t>
    </dgm:pt>
    <dgm:pt modelId="{38B730C3-4CF8-4FAF-889C-041593138F0E}">
      <dgm:prSet phldrT="[Text]" custT="1"/>
      <dgm:spPr/>
      <dgm:t>
        <a:bodyPr/>
        <a:lstStyle/>
        <a:p>
          <a:r>
            <a:rPr lang="en-US" sz="2200" dirty="0" smtClean="0"/>
            <a:t>Changing beliefs and practices through TPDPs</a:t>
          </a:r>
          <a:endParaRPr lang="en-US" sz="2200" dirty="0"/>
        </a:p>
      </dgm:t>
    </dgm:pt>
    <dgm:pt modelId="{95BC0867-C594-4949-B30F-BDF6AB52DAFB}" type="parTrans" cxnId="{32202DE3-C672-4917-86FC-8E46855DF96A}">
      <dgm:prSet/>
      <dgm:spPr/>
      <dgm:t>
        <a:bodyPr/>
        <a:lstStyle/>
        <a:p>
          <a:endParaRPr lang="en-US"/>
        </a:p>
      </dgm:t>
    </dgm:pt>
    <dgm:pt modelId="{12A38F9F-8D51-42D9-8BAB-FB0B34A0664D}" type="sibTrans" cxnId="{32202DE3-C672-4917-86FC-8E46855DF96A}">
      <dgm:prSet/>
      <dgm:spPr/>
      <dgm:t>
        <a:bodyPr/>
        <a:lstStyle/>
        <a:p>
          <a:endParaRPr lang="en-US"/>
        </a:p>
      </dgm:t>
    </dgm:pt>
    <dgm:pt modelId="{6C65E7F0-6C82-4628-9A83-68390E9ED54C}">
      <dgm:prSet phldrT="[Text]" phldr="1"/>
      <dgm:spPr/>
      <dgm:t>
        <a:bodyPr/>
        <a:lstStyle/>
        <a:p>
          <a:endParaRPr lang="en-US" sz="1900" dirty="0"/>
        </a:p>
      </dgm:t>
    </dgm:pt>
    <dgm:pt modelId="{51DF19CC-928A-4497-A646-FD632B5F5DF6}" type="parTrans" cxnId="{ADB5FC29-6DD3-4502-90A8-8464E0339763}">
      <dgm:prSet/>
      <dgm:spPr/>
      <dgm:t>
        <a:bodyPr/>
        <a:lstStyle/>
        <a:p>
          <a:endParaRPr lang="en-US"/>
        </a:p>
      </dgm:t>
    </dgm:pt>
    <dgm:pt modelId="{DCBE9039-D826-4F84-8112-42971A1BAD22}" type="sibTrans" cxnId="{ADB5FC29-6DD3-4502-90A8-8464E0339763}">
      <dgm:prSet/>
      <dgm:spPr/>
      <dgm:t>
        <a:bodyPr/>
        <a:lstStyle/>
        <a:p>
          <a:endParaRPr lang="en-US"/>
        </a:p>
      </dgm:t>
    </dgm:pt>
    <dgm:pt modelId="{EC5B2A2D-570F-4353-B8D0-B7FB8BA70470}">
      <dgm:prSet phldrT="[Text]" custT="1"/>
      <dgm:spPr/>
      <dgm:t>
        <a:bodyPr/>
        <a:lstStyle/>
        <a:p>
          <a:r>
            <a:rPr lang="en-US" sz="2200" dirty="0" smtClean="0"/>
            <a:t>Beliefs and practices</a:t>
          </a:r>
          <a:endParaRPr lang="en-US" sz="2200" dirty="0"/>
        </a:p>
      </dgm:t>
    </dgm:pt>
    <dgm:pt modelId="{48A3D1F2-D82C-4671-BD5C-1AEAEC86B590}" type="parTrans" cxnId="{0AC20EC3-79C6-45B2-BF26-23F2F6182C86}">
      <dgm:prSet/>
      <dgm:spPr/>
      <dgm:t>
        <a:bodyPr/>
        <a:lstStyle/>
        <a:p>
          <a:endParaRPr lang="en-US"/>
        </a:p>
      </dgm:t>
    </dgm:pt>
    <dgm:pt modelId="{C3FB7C0D-85E5-4FED-9708-73842CB96556}" type="sibTrans" cxnId="{0AC20EC3-79C6-45B2-BF26-23F2F6182C86}">
      <dgm:prSet/>
      <dgm:spPr/>
      <dgm:t>
        <a:bodyPr/>
        <a:lstStyle/>
        <a:p>
          <a:endParaRPr lang="en-US"/>
        </a:p>
      </dgm:t>
    </dgm:pt>
    <dgm:pt modelId="{4BB4388C-926B-4DEE-8B10-A524B35B4988}" type="pres">
      <dgm:prSet presAssocID="{A3019461-10FF-4395-AD1D-2BAA64F1E54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4E2A11-3471-4E26-88D5-303AD02F43FB}" type="pres">
      <dgm:prSet presAssocID="{6FE3F971-90B9-499B-8F96-B70C5E06ADE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FE4428-30DA-44F8-BAF7-E99A43BFA94A}" type="pres">
      <dgm:prSet presAssocID="{6789064C-DA31-437C-A03B-E0EC1158788D}" presName="sibTrans" presStyleCnt="0"/>
      <dgm:spPr/>
      <dgm:t>
        <a:bodyPr/>
        <a:lstStyle/>
        <a:p>
          <a:endParaRPr lang="en-US"/>
        </a:p>
      </dgm:t>
    </dgm:pt>
    <dgm:pt modelId="{C3176D2A-00CA-4838-ABBD-3189DB524714}" type="pres">
      <dgm:prSet presAssocID="{38E202FE-A154-45C0-BCCC-B53FFA810A1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8E5A93-B4F6-4958-8934-FDA098787CFD}" type="pres">
      <dgm:prSet presAssocID="{EA4D14A0-895A-4B67-B000-35ACA16F8C2E}" presName="sibTrans" presStyleCnt="0"/>
      <dgm:spPr/>
      <dgm:t>
        <a:bodyPr/>
        <a:lstStyle/>
        <a:p>
          <a:endParaRPr lang="en-US"/>
        </a:p>
      </dgm:t>
    </dgm:pt>
    <dgm:pt modelId="{FCEC6967-81A6-4F26-85E4-1DC4ECF44CDF}" type="pres">
      <dgm:prSet presAssocID="{F26F0AB3-ECF8-4D59-B886-08855885504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0145AF-2F0F-48E0-A695-82E70914108B}" srcId="{A3019461-10FF-4395-AD1D-2BAA64F1E54C}" destId="{38E202FE-A154-45C0-BCCC-B53FFA810A14}" srcOrd="1" destOrd="0" parTransId="{CF987F3A-81F2-4B77-B8BC-DD481C209925}" sibTransId="{EA4D14A0-895A-4B67-B000-35ACA16F8C2E}"/>
    <dgm:cxn modelId="{D81EC5D0-01D5-429F-89CF-8F09F8B9E8E7}" srcId="{38E202FE-A154-45C0-BCCC-B53FFA810A14}" destId="{96BE7DB3-005F-40EB-831B-D9E01F0CFEE8}" srcOrd="0" destOrd="0" parTransId="{4CB7DD01-6168-492C-BA1C-3E9DC42C7D8C}" sibTransId="{DE4DF836-17BB-41B8-AC8D-48263721B3CE}"/>
    <dgm:cxn modelId="{8384829A-9F0C-491A-867C-B50981B69B60}" srcId="{6FE3F971-90B9-499B-8F96-B70C5E06ADE2}" destId="{3BE1A7FF-3F05-4ACF-94C8-E98ABE1CDB5A}" srcOrd="0" destOrd="0" parTransId="{0263E884-EFAB-4895-A32B-BE054029664D}" sibTransId="{FEA4AE5D-2618-46EF-BBE2-C2064560ED0F}"/>
    <dgm:cxn modelId="{9D850B1F-A71B-4713-899F-A11F467B1021}" srcId="{38E202FE-A154-45C0-BCCC-B53FFA810A14}" destId="{F3E5FFA6-A4CF-49FC-889C-81C72A0BE4B2}" srcOrd="1" destOrd="0" parTransId="{6972C1A8-561C-443D-BA8C-E1978B3427A4}" sibTransId="{FD2E484A-4A29-413F-B363-43C6C913831F}"/>
    <dgm:cxn modelId="{A53BEFEA-5989-4EF4-B5F5-9EFA76F7A81B}" srcId="{A3019461-10FF-4395-AD1D-2BAA64F1E54C}" destId="{F26F0AB3-ECF8-4D59-B886-088558855042}" srcOrd="2" destOrd="0" parTransId="{3B436308-B78B-497D-A0BF-A8E83AEDE797}" sibTransId="{041C6ACA-CF0E-43D7-A5B9-7EF360A00CEB}"/>
    <dgm:cxn modelId="{757A3C4D-7E33-4D7E-88D0-8C2ECAA23150}" type="presOf" srcId="{6FE3F971-90B9-499B-8F96-B70C5E06ADE2}" destId="{D54E2A11-3471-4E26-88D5-303AD02F43FB}" srcOrd="0" destOrd="0" presId="urn:microsoft.com/office/officeart/2005/8/layout/hList6"/>
    <dgm:cxn modelId="{3C436031-998C-44EE-BB89-1B1CE867A26F}" type="presOf" srcId="{F26F0AB3-ECF8-4D59-B886-088558855042}" destId="{FCEC6967-81A6-4F26-85E4-1DC4ECF44CDF}" srcOrd="0" destOrd="0" presId="urn:microsoft.com/office/officeart/2005/8/layout/hList6"/>
    <dgm:cxn modelId="{463948F0-831C-4FDC-B200-4EBB8C027715}" type="presOf" srcId="{A3019461-10FF-4395-AD1D-2BAA64F1E54C}" destId="{4BB4388C-926B-4DEE-8B10-A524B35B4988}" srcOrd="0" destOrd="0" presId="urn:microsoft.com/office/officeart/2005/8/layout/hList6"/>
    <dgm:cxn modelId="{8E080BA3-7C52-46CE-8E4C-C916772206CB}" type="presOf" srcId="{3F7C0322-9A59-4923-AAA6-51D509AF4D1E}" destId="{D54E2A11-3471-4E26-88D5-303AD02F43FB}" srcOrd="0" destOrd="2" presId="urn:microsoft.com/office/officeart/2005/8/layout/hList6"/>
    <dgm:cxn modelId="{637B5A1E-53D1-4C76-8E55-27DC8B4ED8BD}" type="presOf" srcId="{6C65E7F0-6C82-4628-9A83-68390E9ED54C}" destId="{FCEC6967-81A6-4F26-85E4-1DC4ECF44CDF}" srcOrd="0" destOrd="2" presId="urn:microsoft.com/office/officeart/2005/8/layout/hList6"/>
    <dgm:cxn modelId="{485054C6-6D90-444C-8877-EA058CD0A685}" type="presOf" srcId="{EC5B2A2D-570F-4353-B8D0-B7FB8BA70470}" destId="{D54E2A11-3471-4E26-88D5-303AD02F43FB}" srcOrd="0" destOrd="3" presId="urn:microsoft.com/office/officeart/2005/8/layout/hList6"/>
    <dgm:cxn modelId="{B11A7BC3-D6F5-4B86-BB33-722D6996D019}" type="presOf" srcId="{96BE7DB3-005F-40EB-831B-D9E01F0CFEE8}" destId="{C3176D2A-00CA-4838-ABBD-3189DB524714}" srcOrd="0" destOrd="1" presId="urn:microsoft.com/office/officeart/2005/8/layout/hList6"/>
    <dgm:cxn modelId="{9A969FED-B055-46BE-A4AB-084AC166ABD3}" type="presOf" srcId="{38B730C3-4CF8-4FAF-889C-041593138F0E}" destId="{FCEC6967-81A6-4F26-85E4-1DC4ECF44CDF}" srcOrd="0" destOrd="1" presId="urn:microsoft.com/office/officeart/2005/8/layout/hList6"/>
    <dgm:cxn modelId="{ADB5FC29-6DD3-4502-90A8-8464E0339763}" srcId="{F26F0AB3-ECF8-4D59-B886-088558855042}" destId="{6C65E7F0-6C82-4628-9A83-68390E9ED54C}" srcOrd="1" destOrd="0" parTransId="{51DF19CC-928A-4497-A646-FD632B5F5DF6}" sibTransId="{DCBE9039-D826-4F84-8112-42971A1BAD22}"/>
    <dgm:cxn modelId="{C3E2FA9A-5BD8-4403-AB45-AA1472BD4246}" type="presOf" srcId="{38E202FE-A154-45C0-BCCC-B53FFA810A14}" destId="{C3176D2A-00CA-4838-ABBD-3189DB524714}" srcOrd="0" destOrd="0" presId="urn:microsoft.com/office/officeart/2005/8/layout/hList6"/>
    <dgm:cxn modelId="{6424E0FD-2E16-48FD-B9CC-DB4D5F6CDF65}" type="presOf" srcId="{3BE1A7FF-3F05-4ACF-94C8-E98ABE1CDB5A}" destId="{D54E2A11-3471-4E26-88D5-303AD02F43FB}" srcOrd="0" destOrd="1" presId="urn:microsoft.com/office/officeart/2005/8/layout/hList6"/>
    <dgm:cxn modelId="{BD02576F-0920-433E-943F-4252FB10D634}" type="presOf" srcId="{F3E5FFA6-A4CF-49FC-889C-81C72A0BE4B2}" destId="{C3176D2A-00CA-4838-ABBD-3189DB524714}" srcOrd="0" destOrd="2" presId="urn:microsoft.com/office/officeart/2005/8/layout/hList6"/>
    <dgm:cxn modelId="{32202DE3-C672-4917-86FC-8E46855DF96A}" srcId="{F26F0AB3-ECF8-4D59-B886-088558855042}" destId="{38B730C3-4CF8-4FAF-889C-041593138F0E}" srcOrd="0" destOrd="0" parTransId="{95BC0867-C594-4949-B30F-BDF6AB52DAFB}" sibTransId="{12A38F9F-8D51-42D9-8BAB-FB0B34A0664D}"/>
    <dgm:cxn modelId="{366891E5-2BDF-4C68-9508-99C34E4F0C5B}" srcId="{6FE3F971-90B9-499B-8F96-B70C5E06ADE2}" destId="{3F7C0322-9A59-4923-AAA6-51D509AF4D1E}" srcOrd="1" destOrd="0" parTransId="{437A08CD-852F-4986-9E0D-6D7DAF5730BA}" sibTransId="{BE4E4772-4837-458E-992F-FD5697A7EB60}"/>
    <dgm:cxn modelId="{3BE1AFB4-0CD3-4DFF-9842-33CEAAC34B9E}" srcId="{A3019461-10FF-4395-AD1D-2BAA64F1E54C}" destId="{6FE3F971-90B9-499B-8F96-B70C5E06ADE2}" srcOrd="0" destOrd="0" parTransId="{3BC9787B-6D5E-4AE9-911D-C0F3F073653A}" sibTransId="{6789064C-DA31-437C-A03B-E0EC1158788D}"/>
    <dgm:cxn modelId="{0AC20EC3-79C6-45B2-BF26-23F2F6182C86}" srcId="{6FE3F971-90B9-499B-8F96-B70C5E06ADE2}" destId="{EC5B2A2D-570F-4353-B8D0-B7FB8BA70470}" srcOrd="2" destOrd="0" parTransId="{48A3D1F2-D82C-4671-BD5C-1AEAEC86B590}" sibTransId="{C3FB7C0D-85E5-4FED-9708-73842CB96556}"/>
    <dgm:cxn modelId="{54DEE280-7D67-4003-809F-D3DF4E0F318F}" type="presParOf" srcId="{4BB4388C-926B-4DEE-8B10-A524B35B4988}" destId="{D54E2A11-3471-4E26-88D5-303AD02F43FB}" srcOrd="0" destOrd="0" presId="urn:microsoft.com/office/officeart/2005/8/layout/hList6"/>
    <dgm:cxn modelId="{572BF0FD-6D0C-4523-9544-C78B3E55F0D2}" type="presParOf" srcId="{4BB4388C-926B-4DEE-8B10-A524B35B4988}" destId="{C9FE4428-30DA-44F8-BAF7-E99A43BFA94A}" srcOrd="1" destOrd="0" presId="urn:microsoft.com/office/officeart/2005/8/layout/hList6"/>
    <dgm:cxn modelId="{FB3C7612-B694-4FA1-AEA9-169F44A81C7F}" type="presParOf" srcId="{4BB4388C-926B-4DEE-8B10-A524B35B4988}" destId="{C3176D2A-00CA-4838-ABBD-3189DB524714}" srcOrd="2" destOrd="0" presId="urn:microsoft.com/office/officeart/2005/8/layout/hList6"/>
    <dgm:cxn modelId="{84F7B46C-D27E-4610-A2CD-3BE45FB68FA7}" type="presParOf" srcId="{4BB4388C-926B-4DEE-8B10-A524B35B4988}" destId="{0C8E5A93-B4F6-4958-8934-FDA098787CFD}" srcOrd="3" destOrd="0" presId="urn:microsoft.com/office/officeart/2005/8/layout/hList6"/>
    <dgm:cxn modelId="{9527D892-53ED-4ABC-BFB6-765C8F3EEE24}" type="presParOf" srcId="{4BB4388C-926B-4DEE-8B10-A524B35B4988}" destId="{FCEC6967-81A6-4F26-85E4-1DC4ECF44CD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019461-10FF-4395-AD1D-2BAA64F1E54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E3F971-90B9-499B-8F96-B70C5E06ADE2}">
      <dgm:prSet phldrT="[Text]" custT="1"/>
      <dgm:spPr/>
      <dgm:t>
        <a:bodyPr/>
        <a:lstStyle/>
        <a:p>
          <a:r>
            <a:rPr lang="en-US" sz="2600" dirty="0" smtClean="0"/>
            <a:t>Beliefs</a:t>
          </a:r>
          <a:endParaRPr lang="en-US" sz="2600" dirty="0"/>
        </a:p>
      </dgm:t>
    </dgm:pt>
    <dgm:pt modelId="{3BC9787B-6D5E-4AE9-911D-C0F3F073653A}" type="parTrans" cxnId="{3BE1AFB4-0CD3-4DFF-9842-33CEAAC34B9E}">
      <dgm:prSet/>
      <dgm:spPr/>
      <dgm:t>
        <a:bodyPr/>
        <a:lstStyle/>
        <a:p>
          <a:endParaRPr lang="en-US"/>
        </a:p>
      </dgm:t>
    </dgm:pt>
    <dgm:pt modelId="{6789064C-DA31-437C-A03B-E0EC1158788D}" type="sibTrans" cxnId="{3BE1AFB4-0CD3-4DFF-9842-33CEAAC34B9E}">
      <dgm:prSet/>
      <dgm:spPr/>
      <dgm:t>
        <a:bodyPr/>
        <a:lstStyle/>
        <a:p>
          <a:endParaRPr lang="en-US"/>
        </a:p>
      </dgm:t>
    </dgm:pt>
    <dgm:pt modelId="{3BE1A7FF-3F05-4ACF-94C8-E98ABE1CDB5A}">
      <dgm:prSet phldrT="[Text]" custT="1"/>
      <dgm:spPr/>
      <dgm:t>
        <a:bodyPr/>
        <a:lstStyle/>
        <a:p>
          <a:r>
            <a:rPr lang="en-US" sz="2200" dirty="0" smtClean="0"/>
            <a:t>Math and math teaching</a:t>
          </a:r>
          <a:endParaRPr lang="en-US" sz="2200" dirty="0"/>
        </a:p>
      </dgm:t>
    </dgm:pt>
    <dgm:pt modelId="{0263E884-EFAB-4895-A32B-BE054029664D}" type="parTrans" cxnId="{8384829A-9F0C-491A-867C-B50981B69B60}">
      <dgm:prSet/>
      <dgm:spPr/>
      <dgm:t>
        <a:bodyPr/>
        <a:lstStyle/>
        <a:p>
          <a:endParaRPr lang="en-US"/>
        </a:p>
      </dgm:t>
    </dgm:pt>
    <dgm:pt modelId="{FEA4AE5D-2618-46EF-BBE2-C2064560ED0F}" type="sibTrans" cxnId="{8384829A-9F0C-491A-867C-B50981B69B60}">
      <dgm:prSet/>
      <dgm:spPr/>
      <dgm:t>
        <a:bodyPr/>
        <a:lstStyle/>
        <a:p>
          <a:endParaRPr lang="en-US"/>
        </a:p>
      </dgm:t>
    </dgm:pt>
    <dgm:pt modelId="{3F7C0322-9A59-4923-AAA6-51D509AF4D1E}">
      <dgm:prSet phldrT="[Text]" custT="1"/>
      <dgm:spPr/>
      <dgm:t>
        <a:bodyPr/>
        <a:lstStyle/>
        <a:p>
          <a:r>
            <a:rPr lang="en-US" sz="2200" dirty="0" smtClean="0"/>
            <a:t>Self-efficacy</a:t>
          </a:r>
          <a:endParaRPr lang="en-US" sz="2200" dirty="0"/>
        </a:p>
      </dgm:t>
    </dgm:pt>
    <dgm:pt modelId="{437A08CD-852F-4986-9E0D-6D7DAF5730BA}" type="parTrans" cxnId="{366891E5-2BDF-4C68-9508-99C34E4F0C5B}">
      <dgm:prSet/>
      <dgm:spPr/>
      <dgm:t>
        <a:bodyPr/>
        <a:lstStyle/>
        <a:p>
          <a:endParaRPr lang="en-US"/>
        </a:p>
      </dgm:t>
    </dgm:pt>
    <dgm:pt modelId="{BE4E4772-4837-458E-992F-FD5697A7EB60}" type="sibTrans" cxnId="{366891E5-2BDF-4C68-9508-99C34E4F0C5B}">
      <dgm:prSet/>
      <dgm:spPr/>
      <dgm:t>
        <a:bodyPr/>
        <a:lstStyle/>
        <a:p>
          <a:endParaRPr lang="en-US"/>
        </a:p>
      </dgm:t>
    </dgm:pt>
    <dgm:pt modelId="{38E202FE-A154-45C0-BCCC-B53FFA810A14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600" dirty="0" smtClean="0"/>
            <a:t>TPDPs</a:t>
          </a:r>
          <a:endParaRPr lang="en-US" sz="2600" dirty="0"/>
        </a:p>
      </dgm:t>
    </dgm:pt>
    <dgm:pt modelId="{CF987F3A-81F2-4B77-B8BC-DD481C209925}" type="parTrans" cxnId="{E60145AF-2F0F-48E0-A695-82E70914108B}">
      <dgm:prSet/>
      <dgm:spPr/>
      <dgm:t>
        <a:bodyPr/>
        <a:lstStyle/>
        <a:p>
          <a:endParaRPr lang="en-US"/>
        </a:p>
      </dgm:t>
    </dgm:pt>
    <dgm:pt modelId="{EA4D14A0-895A-4B67-B000-35ACA16F8C2E}" type="sibTrans" cxnId="{E60145AF-2F0F-48E0-A695-82E70914108B}">
      <dgm:prSet/>
      <dgm:spPr/>
      <dgm:t>
        <a:bodyPr/>
        <a:lstStyle/>
        <a:p>
          <a:endParaRPr lang="en-US"/>
        </a:p>
      </dgm:t>
    </dgm:pt>
    <dgm:pt modelId="{96BE7DB3-005F-40EB-831B-D9E01F0CFEE8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200" dirty="0" smtClean="0"/>
            <a:t>Characteristics of effective TPDPs</a:t>
          </a:r>
          <a:endParaRPr lang="en-US" sz="2200" dirty="0"/>
        </a:p>
      </dgm:t>
    </dgm:pt>
    <dgm:pt modelId="{4CB7DD01-6168-492C-BA1C-3E9DC42C7D8C}" type="parTrans" cxnId="{D81EC5D0-01D5-429F-89CF-8F09F8B9E8E7}">
      <dgm:prSet/>
      <dgm:spPr/>
      <dgm:t>
        <a:bodyPr/>
        <a:lstStyle/>
        <a:p>
          <a:endParaRPr lang="en-US"/>
        </a:p>
      </dgm:t>
    </dgm:pt>
    <dgm:pt modelId="{DE4DF836-17BB-41B8-AC8D-48263721B3CE}" type="sibTrans" cxnId="{D81EC5D0-01D5-429F-89CF-8F09F8B9E8E7}">
      <dgm:prSet/>
      <dgm:spPr/>
      <dgm:t>
        <a:bodyPr/>
        <a:lstStyle/>
        <a:p>
          <a:endParaRPr lang="en-US"/>
        </a:p>
      </dgm:t>
    </dgm:pt>
    <dgm:pt modelId="{F3E5FFA6-A4CF-49FC-889C-81C72A0BE4B2}">
      <dgm:prSet phldrT="[Text]" phldr="1" custT="1"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 sz="2200" dirty="0"/>
        </a:p>
      </dgm:t>
    </dgm:pt>
    <dgm:pt modelId="{6972C1A8-561C-443D-BA8C-E1978B3427A4}" type="parTrans" cxnId="{9D850B1F-A71B-4713-899F-A11F467B1021}">
      <dgm:prSet/>
      <dgm:spPr/>
      <dgm:t>
        <a:bodyPr/>
        <a:lstStyle/>
        <a:p>
          <a:endParaRPr lang="en-US"/>
        </a:p>
      </dgm:t>
    </dgm:pt>
    <dgm:pt modelId="{FD2E484A-4A29-413F-B363-43C6C913831F}" type="sibTrans" cxnId="{9D850B1F-A71B-4713-899F-A11F467B1021}">
      <dgm:prSet/>
      <dgm:spPr/>
      <dgm:t>
        <a:bodyPr/>
        <a:lstStyle/>
        <a:p>
          <a:endParaRPr lang="en-US"/>
        </a:p>
      </dgm:t>
    </dgm:pt>
    <dgm:pt modelId="{F26F0AB3-ECF8-4D59-B886-088558855042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600" dirty="0" smtClean="0"/>
            <a:t>Beliefs and TPDPs</a:t>
          </a:r>
          <a:endParaRPr lang="en-US" sz="2600" dirty="0"/>
        </a:p>
      </dgm:t>
    </dgm:pt>
    <dgm:pt modelId="{3B436308-B78B-497D-A0BF-A8E83AEDE797}" type="parTrans" cxnId="{A53BEFEA-5989-4EF4-B5F5-9EFA76F7A81B}">
      <dgm:prSet/>
      <dgm:spPr/>
      <dgm:t>
        <a:bodyPr/>
        <a:lstStyle/>
        <a:p>
          <a:endParaRPr lang="en-US"/>
        </a:p>
      </dgm:t>
    </dgm:pt>
    <dgm:pt modelId="{041C6ACA-CF0E-43D7-A5B9-7EF360A00CEB}" type="sibTrans" cxnId="{A53BEFEA-5989-4EF4-B5F5-9EFA76F7A81B}">
      <dgm:prSet/>
      <dgm:spPr/>
      <dgm:t>
        <a:bodyPr/>
        <a:lstStyle/>
        <a:p>
          <a:endParaRPr lang="en-US"/>
        </a:p>
      </dgm:t>
    </dgm:pt>
    <dgm:pt modelId="{38B730C3-4CF8-4FAF-889C-041593138F0E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200" dirty="0" smtClean="0"/>
            <a:t>Changing beliefs and practices through TPDPs</a:t>
          </a:r>
          <a:endParaRPr lang="en-US" sz="2200" dirty="0"/>
        </a:p>
      </dgm:t>
    </dgm:pt>
    <dgm:pt modelId="{95BC0867-C594-4949-B30F-BDF6AB52DAFB}" type="parTrans" cxnId="{32202DE3-C672-4917-86FC-8E46855DF96A}">
      <dgm:prSet/>
      <dgm:spPr/>
      <dgm:t>
        <a:bodyPr/>
        <a:lstStyle/>
        <a:p>
          <a:endParaRPr lang="en-US"/>
        </a:p>
      </dgm:t>
    </dgm:pt>
    <dgm:pt modelId="{12A38F9F-8D51-42D9-8BAB-FB0B34A0664D}" type="sibTrans" cxnId="{32202DE3-C672-4917-86FC-8E46855DF96A}">
      <dgm:prSet/>
      <dgm:spPr/>
      <dgm:t>
        <a:bodyPr/>
        <a:lstStyle/>
        <a:p>
          <a:endParaRPr lang="en-US"/>
        </a:p>
      </dgm:t>
    </dgm:pt>
    <dgm:pt modelId="{6C65E7F0-6C82-4628-9A83-68390E9ED54C}">
      <dgm:prSet phldrT="[Text]" phldr="1"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 sz="1900" dirty="0"/>
        </a:p>
      </dgm:t>
    </dgm:pt>
    <dgm:pt modelId="{51DF19CC-928A-4497-A646-FD632B5F5DF6}" type="parTrans" cxnId="{ADB5FC29-6DD3-4502-90A8-8464E0339763}">
      <dgm:prSet/>
      <dgm:spPr/>
      <dgm:t>
        <a:bodyPr/>
        <a:lstStyle/>
        <a:p>
          <a:endParaRPr lang="en-US"/>
        </a:p>
      </dgm:t>
    </dgm:pt>
    <dgm:pt modelId="{DCBE9039-D826-4F84-8112-42971A1BAD22}" type="sibTrans" cxnId="{ADB5FC29-6DD3-4502-90A8-8464E0339763}">
      <dgm:prSet/>
      <dgm:spPr/>
      <dgm:t>
        <a:bodyPr/>
        <a:lstStyle/>
        <a:p>
          <a:endParaRPr lang="en-US"/>
        </a:p>
      </dgm:t>
    </dgm:pt>
    <dgm:pt modelId="{EC5B2A2D-570F-4353-B8D0-B7FB8BA70470}">
      <dgm:prSet phldrT="[Text]" custT="1"/>
      <dgm:spPr/>
      <dgm:t>
        <a:bodyPr/>
        <a:lstStyle/>
        <a:p>
          <a:r>
            <a:rPr lang="en-US" sz="2200" dirty="0" smtClean="0"/>
            <a:t>Beliefs and practices</a:t>
          </a:r>
          <a:endParaRPr lang="en-US" sz="2200" dirty="0"/>
        </a:p>
      </dgm:t>
    </dgm:pt>
    <dgm:pt modelId="{48A3D1F2-D82C-4671-BD5C-1AEAEC86B590}" type="parTrans" cxnId="{0AC20EC3-79C6-45B2-BF26-23F2F6182C86}">
      <dgm:prSet/>
      <dgm:spPr/>
      <dgm:t>
        <a:bodyPr/>
        <a:lstStyle/>
        <a:p>
          <a:endParaRPr lang="en-US"/>
        </a:p>
      </dgm:t>
    </dgm:pt>
    <dgm:pt modelId="{C3FB7C0D-85E5-4FED-9708-73842CB96556}" type="sibTrans" cxnId="{0AC20EC3-79C6-45B2-BF26-23F2F6182C86}">
      <dgm:prSet/>
      <dgm:spPr/>
      <dgm:t>
        <a:bodyPr/>
        <a:lstStyle/>
        <a:p>
          <a:endParaRPr lang="en-US"/>
        </a:p>
      </dgm:t>
    </dgm:pt>
    <dgm:pt modelId="{4BB4388C-926B-4DEE-8B10-A524B35B4988}" type="pres">
      <dgm:prSet presAssocID="{A3019461-10FF-4395-AD1D-2BAA64F1E54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4E2A11-3471-4E26-88D5-303AD02F43FB}" type="pres">
      <dgm:prSet presAssocID="{6FE3F971-90B9-499B-8F96-B70C5E06ADE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FE4428-30DA-44F8-BAF7-E99A43BFA94A}" type="pres">
      <dgm:prSet presAssocID="{6789064C-DA31-437C-A03B-E0EC1158788D}" presName="sibTrans" presStyleCnt="0"/>
      <dgm:spPr/>
      <dgm:t>
        <a:bodyPr/>
        <a:lstStyle/>
        <a:p>
          <a:endParaRPr lang="en-US"/>
        </a:p>
      </dgm:t>
    </dgm:pt>
    <dgm:pt modelId="{C3176D2A-00CA-4838-ABBD-3189DB524714}" type="pres">
      <dgm:prSet presAssocID="{38E202FE-A154-45C0-BCCC-B53FFA810A1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8E5A93-B4F6-4958-8934-FDA098787CFD}" type="pres">
      <dgm:prSet presAssocID="{EA4D14A0-895A-4B67-B000-35ACA16F8C2E}" presName="sibTrans" presStyleCnt="0"/>
      <dgm:spPr/>
      <dgm:t>
        <a:bodyPr/>
        <a:lstStyle/>
        <a:p>
          <a:endParaRPr lang="en-US"/>
        </a:p>
      </dgm:t>
    </dgm:pt>
    <dgm:pt modelId="{FCEC6967-81A6-4F26-85E4-1DC4ECF44CDF}" type="pres">
      <dgm:prSet presAssocID="{F26F0AB3-ECF8-4D59-B886-08855885504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2202DE3-C672-4917-86FC-8E46855DF96A}" srcId="{F26F0AB3-ECF8-4D59-B886-088558855042}" destId="{38B730C3-4CF8-4FAF-889C-041593138F0E}" srcOrd="0" destOrd="0" parTransId="{95BC0867-C594-4949-B30F-BDF6AB52DAFB}" sibTransId="{12A38F9F-8D51-42D9-8BAB-FB0B34A0664D}"/>
    <dgm:cxn modelId="{9D850B1F-A71B-4713-899F-A11F467B1021}" srcId="{38E202FE-A154-45C0-BCCC-B53FFA810A14}" destId="{F3E5FFA6-A4CF-49FC-889C-81C72A0BE4B2}" srcOrd="1" destOrd="0" parTransId="{6972C1A8-561C-443D-BA8C-E1978B3427A4}" sibTransId="{FD2E484A-4A29-413F-B363-43C6C913831F}"/>
    <dgm:cxn modelId="{26187A7B-D68A-4091-AD38-1920569D5954}" type="presOf" srcId="{6C65E7F0-6C82-4628-9A83-68390E9ED54C}" destId="{FCEC6967-81A6-4F26-85E4-1DC4ECF44CDF}" srcOrd="0" destOrd="2" presId="urn:microsoft.com/office/officeart/2005/8/layout/hList6"/>
    <dgm:cxn modelId="{0AC20EC3-79C6-45B2-BF26-23F2F6182C86}" srcId="{6FE3F971-90B9-499B-8F96-B70C5E06ADE2}" destId="{EC5B2A2D-570F-4353-B8D0-B7FB8BA70470}" srcOrd="2" destOrd="0" parTransId="{48A3D1F2-D82C-4671-BD5C-1AEAEC86B590}" sibTransId="{C3FB7C0D-85E5-4FED-9708-73842CB96556}"/>
    <dgm:cxn modelId="{E60145AF-2F0F-48E0-A695-82E70914108B}" srcId="{A3019461-10FF-4395-AD1D-2BAA64F1E54C}" destId="{38E202FE-A154-45C0-BCCC-B53FFA810A14}" srcOrd="1" destOrd="0" parTransId="{CF987F3A-81F2-4B77-B8BC-DD481C209925}" sibTransId="{EA4D14A0-895A-4B67-B000-35ACA16F8C2E}"/>
    <dgm:cxn modelId="{A53BEFEA-5989-4EF4-B5F5-9EFA76F7A81B}" srcId="{A3019461-10FF-4395-AD1D-2BAA64F1E54C}" destId="{F26F0AB3-ECF8-4D59-B886-088558855042}" srcOrd="2" destOrd="0" parTransId="{3B436308-B78B-497D-A0BF-A8E83AEDE797}" sibTransId="{041C6ACA-CF0E-43D7-A5B9-7EF360A00CEB}"/>
    <dgm:cxn modelId="{ADB5FC29-6DD3-4502-90A8-8464E0339763}" srcId="{F26F0AB3-ECF8-4D59-B886-088558855042}" destId="{6C65E7F0-6C82-4628-9A83-68390E9ED54C}" srcOrd="1" destOrd="0" parTransId="{51DF19CC-928A-4497-A646-FD632B5F5DF6}" sibTransId="{DCBE9039-D826-4F84-8112-42971A1BAD22}"/>
    <dgm:cxn modelId="{F3FA989D-94F1-4555-99ED-807360BA89BA}" type="presOf" srcId="{96BE7DB3-005F-40EB-831B-D9E01F0CFEE8}" destId="{C3176D2A-00CA-4838-ABBD-3189DB524714}" srcOrd="0" destOrd="1" presId="urn:microsoft.com/office/officeart/2005/8/layout/hList6"/>
    <dgm:cxn modelId="{B6B0BD04-8F46-449C-ABB8-175C08363C93}" type="presOf" srcId="{3F7C0322-9A59-4923-AAA6-51D509AF4D1E}" destId="{D54E2A11-3471-4E26-88D5-303AD02F43FB}" srcOrd="0" destOrd="2" presId="urn:microsoft.com/office/officeart/2005/8/layout/hList6"/>
    <dgm:cxn modelId="{D83353E4-97DA-41A6-A15B-8E3379CD6CD2}" type="presOf" srcId="{F26F0AB3-ECF8-4D59-B886-088558855042}" destId="{FCEC6967-81A6-4F26-85E4-1DC4ECF44CDF}" srcOrd="0" destOrd="0" presId="urn:microsoft.com/office/officeart/2005/8/layout/hList6"/>
    <dgm:cxn modelId="{8384829A-9F0C-491A-867C-B50981B69B60}" srcId="{6FE3F971-90B9-499B-8F96-B70C5E06ADE2}" destId="{3BE1A7FF-3F05-4ACF-94C8-E98ABE1CDB5A}" srcOrd="0" destOrd="0" parTransId="{0263E884-EFAB-4895-A32B-BE054029664D}" sibTransId="{FEA4AE5D-2618-46EF-BBE2-C2064560ED0F}"/>
    <dgm:cxn modelId="{D81EC5D0-01D5-429F-89CF-8F09F8B9E8E7}" srcId="{38E202FE-A154-45C0-BCCC-B53FFA810A14}" destId="{96BE7DB3-005F-40EB-831B-D9E01F0CFEE8}" srcOrd="0" destOrd="0" parTransId="{4CB7DD01-6168-492C-BA1C-3E9DC42C7D8C}" sibTransId="{DE4DF836-17BB-41B8-AC8D-48263721B3CE}"/>
    <dgm:cxn modelId="{22CAAD3D-C3CE-4574-B041-772531E33AF2}" type="presOf" srcId="{EC5B2A2D-570F-4353-B8D0-B7FB8BA70470}" destId="{D54E2A11-3471-4E26-88D5-303AD02F43FB}" srcOrd="0" destOrd="3" presId="urn:microsoft.com/office/officeart/2005/8/layout/hList6"/>
    <dgm:cxn modelId="{F4796598-999F-44D4-8212-0B77BC197037}" type="presOf" srcId="{6FE3F971-90B9-499B-8F96-B70C5E06ADE2}" destId="{D54E2A11-3471-4E26-88D5-303AD02F43FB}" srcOrd="0" destOrd="0" presId="urn:microsoft.com/office/officeart/2005/8/layout/hList6"/>
    <dgm:cxn modelId="{366891E5-2BDF-4C68-9508-99C34E4F0C5B}" srcId="{6FE3F971-90B9-499B-8F96-B70C5E06ADE2}" destId="{3F7C0322-9A59-4923-AAA6-51D509AF4D1E}" srcOrd="1" destOrd="0" parTransId="{437A08CD-852F-4986-9E0D-6D7DAF5730BA}" sibTransId="{BE4E4772-4837-458E-992F-FD5697A7EB60}"/>
    <dgm:cxn modelId="{0B55F0BB-B416-49CC-A90C-5121E029F748}" type="presOf" srcId="{38B730C3-4CF8-4FAF-889C-041593138F0E}" destId="{FCEC6967-81A6-4F26-85E4-1DC4ECF44CDF}" srcOrd="0" destOrd="1" presId="urn:microsoft.com/office/officeart/2005/8/layout/hList6"/>
    <dgm:cxn modelId="{48F7B64C-3B9D-4282-9CD0-79EB821E7551}" type="presOf" srcId="{3BE1A7FF-3F05-4ACF-94C8-E98ABE1CDB5A}" destId="{D54E2A11-3471-4E26-88D5-303AD02F43FB}" srcOrd="0" destOrd="1" presId="urn:microsoft.com/office/officeart/2005/8/layout/hList6"/>
    <dgm:cxn modelId="{3BE1AFB4-0CD3-4DFF-9842-33CEAAC34B9E}" srcId="{A3019461-10FF-4395-AD1D-2BAA64F1E54C}" destId="{6FE3F971-90B9-499B-8F96-B70C5E06ADE2}" srcOrd="0" destOrd="0" parTransId="{3BC9787B-6D5E-4AE9-911D-C0F3F073653A}" sibTransId="{6789064C-DA31-437C-A03B-E0EC1158788D}"/>
    <dgm:cxn modelId="{32CBFF55-7196-476E-AFA4-0A69E17DA3EF}" type="presOf" srcId="{38E202FE-A154-45C0-BCCC-B53FFA810A14}" destId="{C3176D2A-00CA-4838-ABBD-3189DB524714}" srcOrd="0" destOrd="0" presId="urn:microsoft.com/office/officeart/2005/8/layout/hList6"/>
    <dgm:cxn modelId="{F1A7C1E1-F36A-49E2-B701-929845C49451}" type="presOf" srcId="{F3E5FFA6-A4CF-49FC-889C-81C72A0BE4B2}" destId="{C3176D2A-00CA-4838-ABBD-3189DB524714}" srcOrd="0" destOrd="2" presId="urn:microsoft.com/office/officeart/2005/8/layout/hList6"/>
    <dgm:cxn modelId="{D214DA2C-E376-4922-B668-2603B84DAA7F}" type="presOf" srcId="{A3019461-10FF-4395-AD1D-2BAA64F1E54C}" destId="{4BB4388C-926B-4DEE-8B10-A524B35B4988}" srcOrd="0" destOrd="0" presId="urn:microsoft.com/office/officeart/2005/8/layout/hList6"/>
    <dgm:cxn modelId="{37474818-531D-4495-84AE-6A8D5C0C320A}" type="presParOf" srcId="{4BB4388C-926B-4DEE-8B10-A524B35B4988}" destId="{D54E2A11-3471-4E26-88D5-303AD02F43FB}" srcOrd="0" destOrd="0" presId="urn:microsoft.com/office/officeart/2005/8/layout/hList6"/>
    <dgm:cxn modelId="{8E29FA56-E89F-4B44-B1AC-E963EA718C22}" type="presParOf" srcId="{4BB4388C-926B-4DEE-8B10-A524B35B4988}" destId="{C9FE4428-30DA-44F8-BAF7-E99A43BFA94A}" srcOrd="1" destOrd="0" presId="urn:microsoft.com/office/officeart/2005/8/layout/hList6"/>
    <dgm:cxn modelId="{03B69EA9-EBF5-4DEC-837C-D82B2A56CD5C}" type="presParOf" srcId="{4BB4388C-926B-4DEE-8B10-A524B35B4988}" destId="{C3176D2A-00CA-4838-ABBD-3189DB524714}" srcOrd="2" destOrd="0" presId="urn:microsoft.com/office/officeart/2005/8/layout/hList6"/>
    <dgm:cxn modelId="{D7050545-E4F6-40F7-9A20-B6EA59C578A3}" type="presParOf" srcId="{4BB4388C-926B-4DEE-8B10-A524B35B4988}" destId="{0C8E5A93-B4F6-4958-8934-FDA098787CFD}" srcOrd="3" destOrd="0" presId="urn:microsoft.com/office/officeart/2005/8/layout/hList6"/>
    <dgm:cxn modelId="{294B4FCE-63A9-4087-9A14-8D5768049F5D}" type="presParOf" srcId="{4BB4388C-926B-4DEE-8B10-A524B35B4988}" destId="{FCEC6967-81A6-4F26-85E4-1DC4ECF44CD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019461-10FF-4395-AD1D-2BAA64F1E54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E3F971-90B9-499B-8F96-B70C5E06ADE2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600" dirty="0" smtClean="0"/>
            <a:t>Beliefs</a:t>
          </a:r>
          <a:endParaRPr lang="en-US" sz="2600" dirty="0"/>
        </a:p>
      </dgm:t>
    </dgm:pt>
    <dgm:pt modelId="{3BC9787B-6D5E-4AE9-911D-C0F3F073653A}" type="parTrans" cxnId="{3BE1AFB4-0CD3-4DFF-9842-33CEAAC34B9E}">
      <dgm:prSet/>
      <dgm:spPr/>
      <dgm:t>
        <a:bodyPr/>
        <a:lstStyle/>
        <a:p>
          <a:endParaRPr lang="en-US"/>
        </a:p>
      </dgm:t>
    </dgm:pt>
    <dgm:pt modelId="{6789064C-DA31-437C-A03B-E0EC1158788D}" type="sibTrans" cxnId="{3BE1AFB4-0CD3-4DFF-9842-33CEAAC34B9E}">
      <dgm:prSet/>
      <dgm:spPr/>
      <dgm:t>
        <a:bodyPr/>
        <a:lstStyle/>
        <a:p>
          <a:endParaRPr lang="en-US"/>
        </a:p>
      </dgm:t>
    </dgm:pt>
    <dgm:pt modelId="{3BE1A7FF-3F05-4ACF-94C8-E98ABE1CDB5A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200" dirty="0" smtClean="0"/>
            <a:t>Math and math teaching</a:t>
          </a:r>
          <a:endParaRPr lang="en-US" sz="2200" dirty="0"/>
        </a:p>
      </dgm:t>
    </dgm:pt>
    <dgm:pt modelId="{0263E884-EFAB-4895-A32B-BE054029664D}" type="parTrans" cxnId="{8384829A-9F0C-491A-867C-B50981B69B60}">
      <dgm:prSet/>
      <dgm:spPr/>
      <dgm:t>
        <a:bodyPr/>
        <a:lstStyle/>
        <a:p>
          <a:endParaRPr lang="en-US"/>
        </a:p>
      </dgm:t>
    </dgm:pt>
    <dgm:pt modelId="{FEA4AE5D-2618-46EF-BBE2-C2064560ED0F}" type="sibTrans" cxnId="{8384829A-9F0C-491A-867C-B50981B69B60}">
      <dgm:prSet/>
      <dgm:spPr/>
      <dgm:t>
        <a:bodyPr/>
        <a:lstStyle/>
        <a:p>
          <a:endParaRPr lang="en-US"/>
        </a:p>
      </dgm:t>
    </dgm:pt>
    <dgm:pt modelId="{3F7C0322-9A59-4923-AAA6-51D509AF4D1E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200" dirty="0" smtClean="0"/>
            <a:t>Self-efficacy</a:t>
          </a:r>
          <a:endParaRPr lang="en-US" sz="2200" dirty="0"/>
        </a:p>
      </dgm:t>
    </dgm:pt>
    <dgm:pt modelId="{437A08CD-852F-4986-9E0D-6D7DAF5730BA}" type="parTrans" cxnId="{366891E5-2BDF-4C68-9508-99C34E4F0C5B}">
      <dgm:prSet/>
      <dgm:spPr/>
      <dgm:t>
        <a:bodyPr/>
        <a:lstStyle/>
        <a:p>
          <a:endParaRPr lang="en-US"/>
        </a:p>
      </dgm:t>
    </dgm:pt>
    <dgm:pt modelId="{BE4E4772-4837-458E-992F-FD5697A7EB60}" type="sibTrans" cxnId="{366891E5-2BDF-4C68-9508-99C34E4F0C5B}">
      <dgm:prSet/>
      <dgm:spPr/>
      <dgm:t>
        <a:bodyPr/>
        <a:lstStyle/>
        <a:p>
          <a:endParaRPr lang="en-US"/>
        </a:p>
      </dgm:t>
    </dgm:pt>
    <dgm:pt modelId="{38E202FE-A154-45C0-BCCC-B53FFA810A14}">
      <dgm:prSet phldrT="[Text]" custT="1"/>
      <dgm:spPr/>
      <dgm:t>
        <a:bodyPr/>
        <a:lstStyle/>
        <a:p>
          <a:r>
            <a:rPr lang="en-US" sz="2600" dirty="0" smtClean="0"/>
            <a:t>TPDPs</a:t>
          </a:r>
          <a:endParaRPr lang="en-US" sz="2600" dirty="0"/>
        </a:p>
      </dgm:t>
    </dgm:pt>
    <dgm:pt modelId="{CF987F3A-81F2-4B77-B8BC-DD481C209925}" type="parTrans" cxnId="{E60145AF-2F0F-48E0-A695-82E70914108B}">
      <dgm:prSet/>
      <dgm:spPr/>
      <dgm:t>
        <a:bodyPr/>
        <a:lstStyle/>
        <a:p>
          <a:endParaRPr lang="en-US"/>
        </a:p>
      </dgm:t>
    </dgm:pt>
    <dgm:pt modelId="{EA4D14A0-895A-4B67-B000-35ACA16F8C2E}" type="sibTrans" cxnId="{E60145AF-2F0F-48E0-A695-82E70914108B}">
      <dgm:prSet/>
      <dgm:spPr/>
      <dgm:t>
        <a:bodyPr/>
        <a:lstStyle/>
        <a:p>
          <a:endParaRPr lang="en-US"/>
        </a:p>
      </dgm:t>
    </dgm:pt>
    <dgm:pt modelId="{96BE7DB3-005F-40EB-831B-D9E01F0CFEE8}">
      <dgm:prSet phldrT="[Text]" custT="1"/>
      <dgm:spPr/>
      <dgm:t>
        <a:bodyPr/>
        <a:lstStyle/>
        <a:p>
          <a:r>
            <a:rPr lang="en-US" sz="2200" dirty="0" smtClean="0"/>
            <a:t>Characteristics of effective TPDPs</a:t>
          </a:r>
          <a:endParaRPr lang="en-US" sz="2200" dirty="0"/>
        </a:p>
      </dgm:t>
    </dgm:pt>
    <dgm:pt modelId="{4CB7DD01-6168-492C-BA1C-3E9DC42C7D8C}" type="parTrans" cxnId="{D81EC5D0-01D5-429F-89CF-8F09F8B9E8E7}">
      <dgm:prSet/>
      <dgm:spPr/>
      <dgm:t>
        <a:bodyPr/>
        <a:lstStyle/>
        <a:p>
          <a:endParaRPr lang="en-US"/>
        </a:p>
      </dgm:t>
    </dgm:pt>
    <dgm:pt modelId="{DE4DF836-17BB-41B8-AC8D-48263721B3CE}" type="sibTrans" cxnId="{D81EC5D0-01D5-429F-89CF-8F09F8B9E8E7}">
      <dgm:prSet/>
      <dgm:spPr/>
      <dgm:t>
        <a:bodyPr/>
        <a:lstStyle/>
        <a:p>
          <a:endParaRPr lang="en-US"/>
        </a:p>
      </dgm:t>
    </dgm:pt>
    <dgm:pt modelId="{F3E5FFA6-A4CF-49FC-889C-81C72A0BE4B2}">
      <dgm:prSet phldrT="[Text]" phldr="1" custT="1"/>
      <dgm:spPr/>
      <dgm:t>
        <a:bodyPr/>
        <a:lstStyle/>
        <a:p>
          <a:endParaRPr lang="en-US" sz="2200" dirty="0"/>
        </a:p>
      </dgm:t>
    </dgm:pt>
    <dgm:pt modelId="{6972C1A8-561C-443D-BA8C-E1978B3427A4}" type="parTrans" cxnId="{9D850B1F-A71B-4713-899F-A11F467B1021}">
      <dgm:prSet/>
      <dgm:spPr/>
      <dgm:t>
        <a:bodyPr/>
        <a:lstStyle/>
        <a:p>
          <a:endParaRPr lang="en-US"/>
        </a:p>
      </dgm:t>
    </dgm:pt>
    <dgm:pt modelId="{FD2E484A-4A29-413F-B363-43C6C913831F}" type="sibTrans" cxnId="{9D850B1F-A71B-4713-899F-A11F467B1021}">
      <dgm:prSet/>
      <dgm:spPr/>
      <dgm:t>
        <a:bodyPr/>
        <a:lstStyle/>
        <a:p>
          <a:endParaRPr lang="en-US"/>
        </a:p>
      </dgm:t>
    </dgm:pt>
    <dgm:pt modelId="{F26F0AB3-ECF8-4D59-B886-088558855042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600" dirty="0" smtClean="0"/>
            <a:t>Beliefs and TPDPs</a:t>
          </a:r>
          <a:endParaRPr lang="en-US" sz="2600" dirty="0"/>
        </a:p>
      </dgm:t>
    </dgm:pt>
    <dgm:pt modelId="{3B436308-B78B-497D-A0BF-A8E83AEDE797}" type="parTrans" cxnId="{A53BEFEA-5989-4EF4-B5F5-9EFA76F7A81B}">
      <dgm:prSet/>
      <dgm:spPr/>
      <dgm:t>
        <a:bodyPr/>
        <a:lstStyle/>
        <a:p>
          <a:endParaRPr lang="en-US"/>
        </a:p>
      </dgm:t>
    </dgm:pt>
    <dgm:pt modelId="{041C6ACA-CF0E-43D7-A5B9-7EF360A00CEB}" type="sibTrans" cxnId="{A53BEFEA-5989-4EF4-B5F5-9EFA76F7A81B}">
      <dgm:prSet/>
      <dgm:spPr/>
      <dgm:t>
        <a:bodyPr/>
        <a:lstStyle/>
        <a:p>
          <a:endParaRPr lang="en-US"/>
        </a:p>
      </dgm:t>
    </dgm:pt>
    <dgm:pt modelId="{38B730C3-4CF8-4FAF-889C-041593138F0E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200" dirty="0" smtClean="0"/>
            <a:t>Changing beliefs and practices through TPDPs</a:t>
          </a:r>
          <a:endParaRPr lang="en-US" sz="2200" dirty="0"/>
        </a:p>
      </dgm:t>
    </dgm:pt>
    <dgm:pt modelId="{95BC0867-C594-4949-B30F-BDF6AB52DAFB}" type="parTrans" cxnId="{32202DE3-C672-4917-86FC-8E46855DF96A}">
      <dgm:prSet/>
      <dgm:spPr/>
      <dgm:t>
        <a:bodyPr/>
        <a:lstStyle/>
        <a:p>
          <a:endParaRPr lang="en-US"/>
        </a:p>
      </dgm:t>
    </dgm:pt>
    <dgm:pt modelId="{12A38F9F-8D51-42D9-8BAB-FB0B34A0664D}" type="sibTrans" cxnId="{32202DE3-C672-4917-86FC-8E46855DF96A}">
      <dgm:prSet/>
      <dgm:spPr/>
      <dgm:t>
        <a:bodyPr/>
        <a:lstStyle/>
        <a:p>
          <a:endParaRPr lang="en-US"/>
        </a:p>
      </dgm:t>
    </dgm:pt>
    <dgm:pt modelId="{6C65E7F0-6C82-4628-9A83-68390E9ED54C}">
      <dgm:prSet phldrT="[Text]" phldr="1"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 sz="1900" dirty="0"/>
        </a:p>
      </dgm:t>
    </dgm:pt>
    <dgm:pt modelId="{51DF19CC-928A-4497-A646-FD632B5F5DF6}" type="parTrans" cxnId="{ADB5FC29-6DD3-4502-90A8-8464E0339763}">
      <dgm:prSet/>
      <dgm:spPr/>
      <dgm:t>
        <a:bodyPr/>
        <a:lstStyle/>
        <a:p>
          <a:endParaRPr lang="en-US"/>
        </a:p>
      </dgm:t>
    </dgm:pt>
    <dgm:pt modelId="{DCBE9039-D826-4F84-8112-42971A1BAD22}" type="sibTrans" cxnId="{ADB5FC29-6DD3-4502-90A8-8464E0339763}">
      <dgm:prSet/>
      <dgm:spPr/>
      <dgm:t>
        <a:bodyPr/>
        <a:lstStyle/>
        <a:p>
          <a:endParaRPr lang="en-US"/>
        </a:p>
      </dgm:t>
    </dgm:pt>
    <dgm:pt modelId="{EC5B2A2D-570F-4353-B8D0-B7FB8BA70470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200" dirty="0" smtClean="0"/>
            <a:t>Beliefs and practices</a:t>
          </a:r>
          <a:endParaRPr lang="en-US" sz="2200" dirty="0"/>
        </a:p>
      </dgm:t>
    </dgm:pt>
    <dgm:pt modelId="{48A3D1F2-D82C-4671-BD5C-1AEAEC86B590}" type="parTrans" cxnId="{0AC20EC3-79C6-45B2-BF26-23F2F6182C86}">
      <dgm:prSet/>
      <dgm:spPr/>
      <dgm:t>
        <a:bodyPr/>
        <a:lstStyle/>
        <a:p>
          <a:endParaRPr lang="en-US"/>
        </a:p>
      </dgm:t>
    </dgm:pt>
    <dgm:pt modelId="{C3FB7C0D-85E5-4FED-9708-73842CB96556}" type="sibTrans" cxnId="{0AC20EC3-79C6-45B2-BF26-23F2F6182C86}">
      <dgm:prSet/>
      <dgm:spPr/>
      <dgm:t>
        <a:bodyPr/>
        <a:lstStyle/>
        <a:p>
          <a:endParaRPr lang="en-US"/>
        </a:p>
      </dgm:t>
    </dgm:pt>
    <dgm:pt modelId="{4BB4388C-926B-4DEE-8B10-A524B35B4988}" type="pres">
      <dgm:prSet presAssocID="{A3019461-10FF-4395-AD1D-2BAA64F1E54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4E2A11-3471-4E26-88D5-303AD02F43FB}" type="pres">
      <dgm:prSet presAssocID="{6FE3F971-90B9-499B-8F96-B70C5E06ADE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FE4428-30DA-44F8-BAF7-E99A43BFA94A}" type="pres">
      <dgm:prSet presAssocID="{6789064C-DA31-437C-A03B-E0EC1158788D}" presName="sibTrans" presStyleCnt="0"/>
      <dgm:spPr/>
      <dgm:t>
        <a:bodyPr/>
        <a:lstStyle/>
        <a:p>
          <a:endParaRPr lang="en-US"/>
        </a:p>
      </dgm:t>
    </dgm:pt>
    <dgm:pt modelId="{C3176D2A-00CA-4838-ABBD-3189DB524714}" type="pres">
      <dgm:prSet presAssocID="{38E202FE-A154-45C0-BCCC-B53FFA810A1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8E5A93-B4F6-4958-8934-FDA098787CFD}" type="pres">
      <dgm:prSet presAssocID="{EA4D14A0-895A-4B67-B000-35ACA16F8C2E}" presName="sibTrans" presStyleCnt="0"/>
      <dgm:spPr/>
      <dgm:t>
        <a:bodyPr/>
        <a:lstStyle/>
        <a:p>
          <a:endParaRPr lang="en-US"/>
        </a:p>
      </dgm:t>
    </dgm:pt>
    <dgm:pt modelId="{FCEC6967-81A6-4F26-85E4-1DC4ECF44CDF}" type="pres">
      <dgm:prSet presAssocID="{F26F0AB3-ECF8-4D59-B886-08855885504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47BF42-6481-4821-A762-7906A4E47C66}" type="presOf" srcId="{F26F0AB3-ECF8-4D59-B886-088558855042}" destId="{FCEC6967-81A6-4F26-85E4-1DC4ECF44CDF}" srcOrd="0" destOrd="0" presId="urn:microsoft.com/office/officeart/2005/8/layout/hList6"/>
    <dgm:cxn modelId="{6127A2BA-50BF-4EFE-94B8-EE7219A8FB68}" type="presOf" srcId="{38E202FE-A154-45C0-BCCC-B53FFA810A14}" destId="{C3176D2A-00CA-4838-ABBD-3189DB524714}" srcOrd="0" destOrd="0" presId="urn:microsoft.com/office/officeart/2005/8/layout/hList6"/>
    <dgm:cxn modelId="{79843E70-ECDF-4188-9293-DDF98D9920AD}" type="presOf" srcId="{3F7C0322-9A59-4923-AAA6-51D509AF4D1E}" destId="{D54E2A11-3471-4E26-88D5-303AD02F43FB}" srcOrd="0" destOrd="2" presId="urn:microsoft.com/office/officeart/2005/8/layout/hList6"/>
    <dgm:cxn modelId="{91393991-F6C5-4EFB-9371-70C7C66226EC}" type="presOf" srcId="{6C65E7F0-6C82-4628-9A83-68390E9ED54C}" destId="{FCEC6967-81A6-4F26-85E4-1DC4ECF44CDF}" srcOrd="0" destOrd="2" presId="urn:microsoft.com/office/officeart/2005/8/layout/hList6"/>
    <dgm:cxn modelId="{124029A2-1399-4C1D-97B5-793FED8BF32C}" type="presOf" srcId="{38B730C3-4CF8-4FAF-889C-041593138F0E}" destId="{FCEC6967-81A6-4F26-85E4-1DC4ECF44CDF}" srcOrd="0" destOrd="1" presId="urn:microsoft.com/office/officeart/2005/8/layout/hList6"/>
    <dgm:cxn modelId="{32202DE3-C672-4917-86FC-8E46855DF96A}" srcId="{F26F0AB3-ECF8-4D59-B886-088558855042}" destId="{38B730C3-4CF8-4FAF-889C-041593138F0E}" srcOrd="0" destOrd="0" parTransId="{95BC0867-C594-4949-B30F-BDF6AB52DAFB}" sibTransId="{12A38F9F-8D51-42D9-8BAB-FB0B34A0664D}"/>
    <dgm:cxn modelId="{9D850B1F-A71B-4713-899F-A11F467B1021}" srcId="{38E202FE-A154-45C0-BCCC-B53FFA810A14}" destId="{F3E5FFA6-A4CF-49FC-889C-81C72A0BE4B2}" srcOrd="1" destOrd="0" parTransId="{6972C1A8-561C-443D-BA8C-E1978B3427A4}" sibTransId="{FD2E484A-4A29-413F-B363-43C6C913831F}"/>
    <dgm:cxn modelId="{2D627A23-A99A-47AD-86A5-B4FE2A7ACA13}" type="presOf" srcId="{EC5B2A2D-570F-4353-B8D0-B7FB8BA70470}" destId="{D54E2A11-3471-4E26-88D5-303AD02F43FB}" srcOrd="0" destOrd="3" presId="urn:microsoft.com/office/officeart/2005/8/layout/hList6"/>
    <dgm:cxn modelId="{0AC20EC3-79C6-45B2-BF26-23F2F6182C86}" srcId="{6FE3F971-90B9-499B-8F96-B70C5E06ADE2}" destId="{EC5B2A2D-570F-4353-B8D0-B7FB8BA70470}" srcOrd="2" destOrd="0" parTransId="{48A3D1F2-D82C-4671-BD5C-1AEAEC86B590}" sibTransId="{C3FB7C0D-85E5-4FED-9708-73842CB96556}"/>
    <dgm:cxn modelId="{E60145AF-2F0F-48E0-A695-82E70914108B}" srcId="{A3019461-10FF-4395-AD1D-2BAA64F1E54C}" destId="{38E202FE-A154-45C0-BCCC-B53FFA810A14}" srcOrd="1" destOrd="0" parTransId="{CF987F3A-81F2-4B77-B8BC-DD481C209925}" sibTransId="{EA4D14A0-895A-4B67-B000-35ACA16F8C2E}"/>
    <dgm:cxn modelId="{A53BEFEA-5989-4EF4-B5F5-9EFA76F7A81B}" srcId="{A3019461-10FF-4395-AD1D-2BAA64F1E54C}" destId="{F26F0AB3-ECF8-4D59-B886-088558855042}" srcOrd="2" destOrd="0" parTransId="{3B436308-B78B-497D-A0BF-A8E83AEDE797}" sibTransId="{041C6ACA-CF0E-43D7-A5B9-7EF360A00CEB}"/>
    <dgm:cxn modelId="{ADB5FC29-6DD3-4502-90A8-8464E0339763}" srcId="{F26F0AB3-ECF8-4D59-B886-088558855042}" destId="{6C65E7F0-6C82-4628-9A83-68390E9ED54C}" srcOrd="1" destOrd="0" parTransId="{51DF19CC-928A-4497-A646-FD632B5F5DF6}" sibTransId="{DCBE9039-D826-4F84-8112-42971A1BAD22}"/>
    <dgm:cxn modelId="{6D441FBB-25D8-4A39-9B1C-CD37FC4126D2}" type="presOf" srcId="{96BE7DB3-005F-40EB-831B-D9E01F0CFEE8}" destId="{C3176D2A-00CA-4838-ABBD-3189DB524714}" srcOrd="0" destOrd="1" presId="urn:microsoft.com/office/officeart/2005/8/layout/hList6"/>
    <dgm:cxn modelId="{8384829A-9F0C-491A-867C-B50981B69B60}" srcId="{6FE3F971-90B9-499B-8F96-B70C5E06ADE2}" destId="{3BE1A7FF-3F05-4ACF-94C8-E98ABE1CDB5A}" srcOrd="0" destOrd="0" parTransId="{0263E884-EFAB-4895-A32B-BE054029664D}" sibTransId="{FEA4AE5D-2618-46EF-BBE2-C2064560ED0F}"/>
    <dgm:cxn modelId="{D81EC5D0-01D5-429F-89CF-8F09F8B9E8E7}" srcId="{38E202FE-A154-45C0-BCCC-B53FFA810A14}" destId="{96BE7DB3-005F-40EB-831B-D9E01F0CFEE8}" srcOrd="0" destOrd="0" parTransId="{4CB7DD01-6168-492C-BA1C-3E9DC42C7D8C}" sibTransId="{DE4DF836-17BB-41B8-AC8D-48263721B3CE}"/>
    <dgm:cxn modelId="{366891E5-2BDF-4C68-9508-99C34E4F0C5B}" srcId="{6FE3F971-90B9-499B-8F96-B70C5E06ADE2}" destId="{3F7C0322-9A59-4923-AAA6-51D509AF4D1E}" srcOrd="1" destOrd="0" parTransId="{437A08CD-852F-4986-9E0D-6D7DAF5730BA}" sibTransId="{BE4E4772-4837-458E-992F-FD5697A7EB60}"/>
    <dgm:cxn modelId="{D70215EE-A7B6-4734-BB3D-8BCBCDA7ED2B}" type="presOf" srcId="{6FE3F971-90B9-499B-8F96-B70C5E06ADE2}" destId="{D54E2A11-3471-4E26-88D5-303AD02F43FB}" srcOrd="0" destOrd="0" presId="urn:microsoft.com/office/officeart/2005/8/layout/hList6"/>
    <dgm:cxn modelId="{86148279-66DB-4C9F-9922-1A98B8387BCD}" type="presOf" srcId="{F3E5FFA6-A4CF-49FC-889C-81C72A0BE4B2}" destId="{C3176D2A-00CA-4838-ABBD-3189DB524714}" srcOrd="0" destOrd="2" presId="urn:microsoft.com/office/officeart/2005/8/layout/hList6"/>
    <dgm:cxn modelId="{13484125-5492-4F71-ADD0-BDBCF42D9C10}" type="presOf" srcId="{A3019461-10FF-4395-AD1D-2BAA64F1E54C}" destId="{4BB4388C-926B-4DEE-8B10-A524B35B4988}" srcOrd="0" destOrd="0" presId="urn:microsoft.com/office/officeart/2005/8/layout/hList6"/>
    <dgm:cxn modelId="{E029CB78-9BAE-420D-BE75-4900D0BB87B5}" type="presOf" srcId="{3BE1A7FF-3F05-4ACF-94C8-E98ABE1CDB5A}" destId="{D54E2A11-3471-4E26-88D5-303AD02F43FB}" srcOrd="0" destOrd="1" presId="urn:microsoft.com/office/officeart/2005/8/layout/hList6"/>
    <dgm:cxn modelId="{3BE1AFB4-0CD3-4DFF-9842-33CEAAC34B9E}" srcId="{A3019461-10FF-4395-AD1D-2BAA64F1E54C}" destId="{6FE3F971-90B9-499B-8F96-B70C5E06ADE2}" srcOrd="0" destOrd="0" parTransId="{3BC9787B-6D5E-4AE9-911D-C0F3F073653A}" sibTransId="{6789064C-DA31-437C-A03B-E0EC1158788D}"/>
    <dgm:cxn modelId="{55AF8225-6827-4A70-82F4-38415DAC4604}" type="presParOf" srcId="{4BB4388C-926B-4DEE-8B10-A524B35B4988}" destId="{D54E2A11-3471-4E26-88D5-303AD02F43FB}" srcOrd="0" destOrd="0" presId="urn:microsoft.com/office/officeart/2005/8/layout/hList6"/>
    <dgm:cxn modelId="{B2CD6F5C-B571-47A1-B66E-5A20EAF1A486}" type="presParOf" srcId="{4BB4388C-926B-4DEE-8B10-A524B35B4988}" destId="{C9FE4428-30DA-44F8-BAF7-E99A43BFA94A}" srcOrd="1" destOrd="0" presId="urn:microsoft.com/office/officeart/2005/8/layout/hList6"/>
    <dgm:cxn modelId="{8DE4B82B-64B5-4299-BC48-8297536A99C3}" type="presParOf" srcId="{4BB4388C-926B-4DEE-8B10-A524B35B4988}" destId="{C3176D2A-00CA-4838-ABBD-3189DB524714}" srcOrd="2" destOrd="0" presId="urn:microsoft.com/office/officeart/2005/8/layout/hList6"/>
    <dgm:cxn modelId="{511549A3-48B5-4747-92DF-FC721169021F}" type="presParOf" srcId="{4BB4388C-926B-4DEE-8B10-A524B35B4988}" destId="{0C8E5A93-B4F6-4958-8934-FDA098787CFD}" srcOrd="3" destOrd="0" presId="urn:microsoft.com/office/officeart/2005/8/layout/hList6"/>
    <dgm:cxn modelId="{D3FE84EB-C8AC-4153-A6B1-26834D183FF1}" type="presParOf" srcId="{4BB4388C-926B-4DEE-8B10-A524B35B4988}" destId="{FCEC6967-81A6-4F26-85E4-1DC4ECF44CD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140A496-F5CA-4B2A-A2FE-3FBECDAB6F92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398CB4-87E7-498C-8B63-532977CEA04B}">
      <dgm:prSet phldrT="[Text]"/>
      <dgm:spPr/>
      <dgm:t>
        <a:bodyPr/>
        <a:lstStyle/>
        <a:p>
          <a:r>
            <a:rPr lang="en-US" dirty="0" smtClean="0"/>
            <a:t>TPDPs</a:t>
          </a:r>
          <a:endParaRPr lang="en-US" dirty="0"/>
        </a:p>
      </dgm:t>
    </dgm:pt>
    <dgm:pt modelId="{11304920-7E17-43A9-B83F-FED7905FD10F}" type="parTrans" cxnId="{16C55D81-5477-47A4-A169-68588C8AF5FB}">
      <dgm:prSet/>
      <dgm:spPr/>
      <dgm:t>
        <a:bodyPr/>
        <a:lstStyle/>
        <a:p>
          <a:endParaRPr lang="en-US"/>
        </a:p>
      </dgm:t>
    </dgm:pt>
    <dgm:pt modelId="{9E87F57F-ECBE-438E-A093-DCC516F8EF46}" type="sibTrans" cxnId="{16C55D81-5477-47A4-A169-68588C8AF5FB}">
      <dgm:prSet/>
      <dgm:spPr/>
      <dgm:t>
        <a:bodyPr/>
        <a:lstStyle/>
        <a:p>
          <a:endParaRPr lang="en-US"/>
        </a:p>
      </dgm:t>
    </dgm:pt>
    <dgm:pt modelId="{6536A222-8185-4080-B429-DFFAF914F9B8}">
      <dgm:prSet phldrT="[Text]"/>
      <dgm:spPr/>
      <dgm:t>
        <a:bodyPr/>
        <a:lstStyle/>
        <a:p>
          <a:r>
            <a:rPr lang="en-US" dirty="0" smtClean="0"/>
            <a:t>Traditional</a:t>
          </a:r>
          <a:endParaRPr lang="en-US" dirty="0"/>
        </a:p>
      </dgm:t>
    </dgm:pt>
    <dgm:pt modelId="{D74A40B9-9E18-4709-8055-1204F44B3861}" type="parTrans" cxnId="{CA159772-BF93-4B01-847B-702417FB0577}">
      <dgm:prSet/>
      <dgm:spPr/>
      <dgm:t>
        <a:bodyPr/>
        <a:lstStyle/>
        <a:p>
          <a:endParaRPr lang="en-US"/>
        </a:p>
      </dgm:t>
    </dgm:pt>
    <dgm:pt modelId="{1FE27C24-CF03-4319-B98E-9F6F3022BCE7}" type="sibTrans" cxnId="{CA159772-BF93-4B01-847B-702417FB0577}">
      <dgm:prSet/>
      <dgm:spPr/>
      <dgm:t>
        <a:bodyPr/>
        <a:lstStyle/>
        <a:p>
          <a:endParaRPr lang="en-US"/>
        </a:p>
      </dgm:t>
    </dgm:pt>
    <dgm:pt modelId="{CFDD2C89-9217-4C8E-B7D9-5F84B36D5A5D}">
      <dgm:prSet phldrT="[Text]"/>
      <dgm:spPr/>
      <dgm:t>
        <a:bodyPr/>
        <a:lstStyle/>
        <a:p>
          <a:r>
            <a:rPr lang="en-US" dirty="0" smtClean="0"/>
            <a:t>Developing stage</a:t>
          </a:r>
          <a:endParaRPr lang="en-US" dirty="0"/>
        </a:p>
      </dgm:t>
    </dgm:pt>
    <dgm:pt modelId="{F221CF82-E999-4267-BE76-D5A4F7D49D5E}" type="parTrans" cxnId="{63670982-B75F-45D0-B1CC-6D3CDE8C13C8}">
      <dgm:prSet/>
      <dgm:spPr/>
      <dgm:t>
        <a:bodyPr/>
        <a:lstStyle/>
        <a:p>
          <a:endParaRPr lang="en-US"/>
        </a:p>
      </dgm:t>
    </dgm:pt>
    <dgm:pt modelId="{98511006-52C5-4714-AE0C-10486D775391}" type="sibTrans" cxnId="{63670982-B75F-45D0-B1CC-6D3CDE8C13C8}">
      <dgm:prSet/>
      <dgm:spPr/>
      <dgm:t>
        <a:bodyPr/>
        <a:lstStyle/>
        <a:p>
          <a:endParaRPr lang="en-US"/>
        </a:p>
      </dgm:t>
    </dgm:pt>
    <dgm:pt modelId="{CDC8DC3E-998A-4649-AFBE-5C396BF488DC}">
      <dgm:prSet phldrT="[Text]"/>
      <dgm:spPr/>
      <dgm:t>
        <a:bodyPr/>
        <a:lstStyle/>
        <a:p>
          <a:r>
            <a:rPr lang="en-US" dirty="0" smtClean="0"/>
            <a:t>Implementing stage</a:t>
          </a:r>
          <a:endParaRPr lang="en-US" dirty="0"/>
        </a:p>
      </dgm:t>
    </dgm:pt>
    <dgm:pt modelId="{CC12EE6A-FD2B-481A-8BA3-92AFD8D8DDEB}" type="parTrans" cxnId="{E2D4607C-3781-4875-996B-CFBCF3A6489C}">
      <dgm:prSet/>
      <dgm:spPr/>
      <dgm:t>
        <a:bodyPr/>
        <a:lstStyle/>
        <a:p>
          <a:endParaRPr lang="en-US"/>
        </a:p>
      </dgm:t>
    </dgm:pt>
    <dgm:pt modelId="{63E4F2F5-7061-4382-BF90-DC8C24FE9ADD}" type="sibTrans" cxnId="{E2D4607C-3781-4875-996B-CFBCF3A6489C}">
      <dgm:prSet/>
      <dgm:spPr/>
      <dgm:t>
        <a:bodyPr/>
        <a:lstStyle/>
        <a:p>
          <a:endParaRPr lang="en-US"/>
        </a:p>
      </dgm:t>
    </dgm:pt>
    <dgm:pt modelId="{E965001C-EB66-4BE7-8C4A-877D39D30B36}">
      <dgm:prSet phldrT="[Text]"/>
      <dgm:spPr/>
      <dgm:t>
        <a:bodyPr/>
        <a:lstStyle/>
        <a:p>
          <a:r>
            <a:rPr lang="en-US" dirty="0" smtClean="0"/>
            <a:t>Job-embedded</a:t>
          </a:r>
          <a:endParaRPr lang="en-US" dirty="0"/>
        </a:p>
      </dgm:t>
    </dgm:pt>
    <dgm:pt modelId="{E7B40214-0DE5-484E-9C75-1332ED976D0A}" type="parTrans" cxnId="{BD816BA7-2EAF-4384-9C21-B488960D2CCE}">
      <dgm:prSet/>
      <dgm:spPr/>
      <dgm:t>
        <a:bodyPr/>
        <a:lstStyle/>
        <a:p>
          <a:endParaRPr lang="en-US"/>
        </a:p>
      </dgm:t>
    </dgm:pt>
    <dgm:pt modelId="{D75D7732-8715-414A-9253-F34CC9C13188}" type="sibTrans" cxnId="{BD816BA7-2EAF-4384-9C21-B488960D2CCE}">
      <dgm:prSet/>
      <dgm:spPr/>
      <dgm:t>
        <a:bodyPr/>
        <a:lstStyle/>
        <a:p>
          <a:endParaRPr lang="en-US"/>
        </a:p>
      </dgm:t>
    </dgm:pt>
    <dgm:pt modelId="{71D74A80-E1A9-42A3-B47F-15795CCEF1FF}">
      <dgm:prSet phldrT="[Text]"/>
      <dgm:spPr/>
      <dgm:t>
        <a:bodyPr/>
        <a:lstStyle/>
        <a:p>
          <a:r>
            <a:rPr lang="en-US" dirty="0" smtClean="0"/>
            <a:t>After implementing</a:t>
          </a:r>
          <a:endParaRPr lang="en-US" dirty="0"/>
        </a:p>
      </dgm:t>
    </dgm:pt>
    <dgm:pt modelId="{EA0CA47D-F271-4A14-82B3-4B368E9B9640}" type="parTrans" cxnId="{2882916F-6A48-4BA2-A4DA-D1D1DBE383E5}">
      <dgm:prSet/>
      <dgm:spPr/>
      <dgm:t>
        <a:bodyPr/>
        <a:lstStyle/>
        <a:p>
          <a:endParaRPr lang="en-US"/>
        </a:p>
      </dgm:t>
    </dgm:pt>
    <dgm:pt modelId="{06035684-184C-4366-9483-1EE256740E6E}" type="sibTrans" cxnId="{2882916F-6A48-4BA2-A4DA-D1D1DBE383E5}">
      <dgm:prSet/>
      <dgm:spPr/>
      <dgm:t>
        <a:bodyPr/>
        <a:lstStyle/>
        <a:p>
          <a:endParaRPr lang="en-US"/>
        </a:p>
      </dgm:t>
    </dgm:pt>
    <dgm:pt modelId="{9F88118C-DDC7-4E71-865B-3A1A8363D74F}" type="pres">
      <dgm:prSet presAssocID="{3140A496-F5CA-4B2A-A2FE-3FBECDAB6F9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0DC8043-0A08-48AA-A241-3EA4FA6D85B9}" type="pres">
      <dgm:prSet presAssocID="{FF398CB4-87E7-498C-8B63-532977CEA04B}" presName="vertOne" presStyleCnt="0"/>
      <dgm:spPr/>
    </dgm:pt>
    <dgm:pt modelId="{D468290A-70C3-4248-8A93-F01CBCB652E3}" type="pres">
      <dgm:prSet presAssocID="{FF398CB4-87E7-498C-8B63-532977CEA04B}" presName="txOne" presStyleLbl="node0" presStyleIdx="0" presStyleCnt="1" custScaleX="611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C63C9A-06C8-4431-B0C8-B3720674A853}" type="pres">
      <dgm:prSet presAssocID="{FF398CB4-87E7-498C-8B63-532977CEA04B}" presName="parTransOne" presStyleCnt="0"/>
      <dgm:spPr/>
    </dgm:pt>
    <dgm:pt modelId="{8C675F04-672A-4BFB-89E8-88F7AB379C2A}" type="pres">
      <dgm:prSet presAssocID="{FF398CB4-87E7-498C-8B63-532977CEA04B}" presName="horzOne" presStyleCnt="0"/>
      <dgm:spPr/>
    </dgm:pt>
    <dgm:pt modelId="{D582B14D-CC20-46B9-BAAF-FCBA75E6A52B}" type="pres">
      <dgm:prSet presAssocID="{6536A222-8185-4080-B429-DFFAF914F9B8}" presName="vertTwo" presStyleCnt="0"/>
      <dgm:spPr/>
    </dgm:pt>
    <dgm:pt modelId="{C333C065-A39E-4FA0-BA8F-6B2454CF389A}" type="pres">
      <dgm:prSet presAssocID="{6536A222-8185-4080-B429-DFFAF914F9B8}" presName="txTwo" presStyleLbl="node2" presStyleIdx="0" presStyleCnt="2" custScaleX="50244" custLinFactNeighborX="-515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04878D-285C-4D7E-970E-BC19429AF041}" type="pres">
      <dgm:prSet presAssocID="{6536A222-8185-4080-B429-DFFAF914F9B8}" presName="parTransTwo" presStyleCnt="0"/>
      <dgm:spPr/>
    </dgm:pt>
    <dgm:pt modelId="{BBA0E007-0450-4931-A1AE-2D9CE4C71670}" type="pres">
      <dgm:prSet presAssocID="{6536A222-8185-4080-B429-DFFAF914F9B8}" presName="horzTwo" presStyleCnt="0"/>
      <dgm:spPr/>
    </dgm:pt>
    <dgm:pt modelId="{E118AEB5-6BC8-42F8-AAB6-C056D3E0B187}" type="pres">
      <dgm:prSet presAssocID="{CFDD2C89-9217-4C8E-B7D9-5F84B36D5A5D}" presName="vertThree" presStyleCnt="0"/>
      <dgm:spPr/>
    </dgm:pt>
    <dgm:pt modelId="{014BFC67-6BCF-4347-938B-ECB943DCC93A}" type="pres">
      <dgm:prSet presAssocID="{CFDD2C89-9217-4C8E-B7D9-5F84B36D5A5D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F0C4B7-8E7F-48A3-A5DF-CFF99190633F}" type="pres">
      <dgm:prSet presAssocID="{CFDD2C89-9217-4C8E-B7D9-5F84B36D5A5D}" presName="horzThree" presStyleCnt="0"/>
      <dgm:spPr/>
    </dgm:pt>
    <dgm:pt modelId="{99177CDF-3F0A-4BBA-887E-67893B5421D0}" type="pres">
      <dgm:prSet presAssocID="{98511006-52C5-4714-AE0C-10486D775391}" presName="sibSpaceThree" presStyleCnt="0"/>
      <dgm:spPr/>
    </dgm:pt>
    <dgm:pt modelId="{BDC3C915-0E1D-495E-A0D9-537CF2F79A3A}" type="pres">
      <dgm:prSet presAssocID="{CDC8DC3E-998A-4649-AFBE-5C396BF488DC}" presName="vertThree" presStyleCnt="0"/>
      <dgm:spPr/>
    </dgm:pt>
    <dgm:pt modelId="{7163B7CD-C0E6-4F81-9E85-EA0827281ABA}" type="pres">
      <dgm:prSet presAssocID="{CDC8DC3E-998A-4649-AFBE-5C396BF488DC}" presName="txThree" presStyleLbl="node3" presStyleIdx="1" presStyleCnt="3" custLinFactNeighborX="42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063583-55EE-4563-8140-82931B935FD4}" type="pres">
      <dgm:prSet presAssocID="{CDC8DC3E-998A-4649-AFBE-5C396BF488DC}" presName="horzThree" presStyleCnt="0"/>
      <dgm:spPr/>
    </dgm:pt>
    <dgm:pt modelId="{A46964F0-0555-45E5-8767-A5E6BF5C816B}" type="pres">
      <dgm:prSet presAssocID="{1FE27C24-CF03-4319-B98E-9F6F3022BCE7}" presName="sibSpaceTwo" presStyleCnt="0"/>
      <dgm:spPr/>
    </dgm:pt>
    <dgm:pt modelId="{EA37080A-726D-438A-893C-84DB33ED4836}" type="pres">
      <dgm:prSet presAssocID="{E965001C-EB66-4BE7-8C4A-877D39D30B36}" presName="vertTwo" presStyleCnt="0"/>
      <dgm:spPr/>
    </dgm:pt>
    <dgm:pt modelId="{64BA07E7-194D-4CAE-866F-6B90EBAAD40F}" type="pres">
      <dgm:prSet presAssocID="{E965001C-EB66-4BE7-8C4A-877D39D30B36}" presName="txTwo" presStyleLbl="node2" presStyleIdx="1" presStyleCnt="2" custLinFactNeighborX="-38895" custLinFactNeighborY="69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E6E60E-DA04-4C2F-8315-83F1AA25AFF0}" type="pres">
      <dgm:prSet presAssocID="{E965001C-EB66-4BE7-8C4A-877D39D30B36}" presName="parTransTwo" presStyleCnt="0"/>
      <dgm:spPr/>
    </dgm:pt>
    <dgm:pt modelId="{B97D1352-537D-4019-9606-E8ABCCB98AF9}" type="pres">
      <dgm:prSet presAssocID="{E965001C-EB66-4BE7-8C4A-877D39D30B36}" presName="horzTwo" presStyleCnt="0"/>
      <dgm:spPr/>
    </dgm:pt>
    <dgm:pt modelId="{95BBD509-40FF-41A0-A0BC-E4CAAFA0704C}" type="pres">
      <dgm:prSet presAssocID="{71D74A80-E1A9-42A3-B47F-15795CCEF1FF}" presName="vertThree" presStyleCnt="0"/>
      <dgm:spPr/>
    </dgm:pt>
    <dgm:pt modelId="{6F3231A8-2449-4F48-8A38-DF946468CB07}" type="pres">
      <dgm:prSet presAssocID="{71D74A80-E1A9-42A3-B47F-15795CCEF1FF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D1740C-1A0B-47A0-9888-FE76EC569ED2}" type="pres">
      <dgm:prSet presAssocID="{71D74A80-E1A9-42A3-B47F-15795CCEF1FF}" presName="horzThree" presStyleCnt="0"/>
      <dgm:spPr/>
    </dgm:pt>
  </dgm:ptLst>
  <dgm:cxnLst>
    <dgm:cxn modelId="{F492B3CE-6872-4172-B1ED-8F3DFB08022F}" type="presOf" srcId="{CFDD2C89-9217-4C8E-B7D9-5F84B36D5A5D}" destId="{014BFC67-6BCF-4347-938B-ECB943DCC93A}" srcOrd="0" destOrd="0" presId="urn:microsoft.com/office/officeart/2005/8/layout/hierarchy4"/>
    <dgm:cxn modelId="{57AFAD7F-B296-4A4A-80C9-D6E0D46BC8E1}" type="presOf" srcId="{3140A496-F5CA-4B2A-A2FE-3FBECDAB6F92}" destId="{9F88118C-DDC7-4E71-865B-3A1A8363D74F}" srcOrd="0" destOrd="0" presId="urn:microsoft.com/office/officeart/2005/8/layout/hierarchy4"/>
    <dgm:cxn modelId="{2B3E1085-8B94-4545-8CAB-B2D659811013}" type="presOf" srcId="{FF398CB4-87E7-498C-8B63-532977CEA04B}" destId="{D468290A-70C3-4248-8A93-F01CBCB652E3}" srcOrd="0" destOrd="0" presId="urn:microsoft.com/office/officeart/2005/8/layout/hierarchy4"/>
    <dgm:cxn modelId="{6C1FB2CE-46F7-445B-A10E-6FE2481E8A72}" type="presOf" srcId="{E965001C-EB66-4BE7-8C4A-877D39D30B36}" destId="{64BA07E7-194D-4CAE-866F-6B90EBAAD40F}" srcOrd="0" destOrd="0" presId="urn:microsoft.com/office/officeart/2005/8/layout/hierarchy4"/>
    <dgm:cxn modelId="{63670982-B75F-45D0-B1CC-6D3CDE8C13C8}" srcId="{6536A222-8185-4080-B429-DFFAF914F9B8}" destId="{CFDD2C89-9217-4C8E-B7D9-5F84B36D5A5D}" srcOrd="0" destOrd="0" parTransId="{F221CF82-E999-4267-BE76-D5A4F7D49D5E}" sibTransId="{98511006-52C5-4714-AE0C-10486D775391}"/>
    <dgm:cxn modelId="{3514E3E1-E820-47CB-9E3F-324F125F1C0E}" type="presOf" srcId="{71D74A80-E1A9-42A3-B47F-15795CCEF1FF}" destId="{6F3231A8-2449-4F48-8A38-DF946468CB07}" srcOrd="0" destOrd="0" presId="urn:microsoft.com/office/officeart/2005/8/layout/hierarchy4"/>
    <dgm:cxn modelId="{430F502D-DB35-40AC-8BCD-013AF278D0D3}" type="presOf" srcId="{6536A222-8185-4080-B429-DFFAF914F9B8}" destId="{C333C065-A39E-4FA0-BA8F-6B2454CF389A}" srcOrd="0" destOrd="0" presId="urn:microsoft.com/office/officeart/2005/8/layout/hierarchy4"/>
    <dgm:cxn modelId="{BD816BA7-2EAF-4384-9C21-B488960D2CCE}" srcId="{FF398CB4-87E7-498C-8B63-532977CEA04B}" destId="{E965001C-EB66-4BE7-8C4A-877D39D30B36}" srcOrd="1" destOrd="0" parTransId="{E7B40214-0DE5-484E-9C75-1332ED976D0A}" sibTransId="{D75D7732-8715-414A-9253-F34CC9C13188}"/>
    <dgm:cxn modelId="{C7AFD71C-14C5-4FBE-B96A-65C4CC7AB513}" type="presOf" srcId="{CDC8DC3E-998A-4649-AFBE-5C396BF488DC}" destId="{7163B7CD-C0E6-4F81-9E85-EA0827281ABA}" srcOrd="0" destOrd="0" presId="urn:microsoft.com/office/officeart/2005/8/layout/hierarchy4"/>
    <dgm:cxn modelId="{CA159772-BF93-4B01-847B-702417FB0577}" srcId="{FF398CB4-87E7-498C-8B63-532977CEA04B}" destId="{6536A222-8185-4080-B429-DFFAF914F9B8}" srcOrd="0" destOrd="0" parTransId="{D74A40B9-9E18-4709-8055-1204F44B3861}" sibTransId="{1FE27C24-CF03-4319-B98E-9F6F3022BCE7}"/>
    <dgm:cxn modelId="{E2D4607C-3781-4875-996B-CFBCF3A6489C}" srcId="{6536A222-8185-4080-B429-DFFAF914F9B8}" destId="{CDC8DC3E-998A-4649-AFBE-5C396BF488DC}" srcOrd="1" destOrd="0" parTransId="{CC12EE6A-FD2B-481A-8BA3-92AFD8D8DDEB}" sibTransId="{63E4F2F5-7061-4382-BF90-DC8C24FE9ADD}"/>
    <dgm:cxn modelId="{2882916F-6A48-4BA2-A4DA-D1D1DBE383E5}" srcId="{E965001C-EB66-4BE7-8C4A-877D39D30B36}" destId="{71D74A80-E1A9-42A3-B47F-15795CCEF1FF}" srcOrd="0" destOrd="0" parTransId="{EA0CA47D-F271-4A14-82B3-4B368E9B9640}" sibTransId="{06035684-184C-4366-9483-1EE256740E6E}"/>
    <dgm:cxn modelId="{16C55D81-5477-47A4-A169-68588C8AF5FB}" srcId="{3140A496-F5CA-4B2A-A2FE-3FBECDAB6F92}" destId="{FF398CB4-87E7-498C-8B63-532977CEA04B}" srcOrd="0" destOrd="0" parTransId="{11304920-7E17-43A9-B83F-FED7905FD10F}" sibTransId="{9E87F57F-ECBE-438E-A093-DCC516F8EF46}"/>
    <dgm:cxn modelId="{8391A037-E0AE-462E-A98F-9BE3147F0FF6}" type="presParOf" srcId="{9F88118C-DDC7-4E71-865B-3A1A8363D74F}" destId="{30DC8043-0A08-48AA-A241-3EA4FA6D85B9}" srcOrd="0" destOrd="0" presId="urn:microsoft.com/office/officeart/2005/8/layout/hierarchy4"/>
    <dgm:cxn modelId="{0E53DC25-02B0-4FBA-8A2E-B37FB719EDC3}" type="presParOf" srcId="{30DC8043-0A08-48AA-A241-3EA4FA6D85B9}" destId="{D468290A-70C3-4248-8A93-F01CBCB652E3}" srcOrd="0" destOrd="0" presId="urn:microsoft.com/office/officeart/2005/8/layout/hierarchy4"/>
    <dgm:cxn modelId="{907DA320-1D75-4AF4-B7E4-3F536A189978}" type="presParOf" srcId="{30DC8043-0A08-48AA-A241-3EA4FA6D85B9}" destId="{76C63C9A-06C8-4431-B0C8-B3720674A853}" srcOrd="1" destOrd="0" presId="urn:microsoft.com/office/officeart/2005/8/layout/hierarchy4"/>
    <dgm:cxn modelId="{B2547028-D428-4062-8E5E-38005714E85E}" type="presParOf" srcId="{30DC8043-0A08-48AA-A241-3EA4FA6D85B9}" destId="{8C675F04-672A-4BFB-89E8-88F7AB379C2A}" srcOrd="2" destOrd="0" presId="urn:microsoft.com/office/officeart/2005/8/layout/hierarchy4"/>
    <dgm:cxn modelId="{D2F994E8-6CB5-49EE-A3FE-445C8AAD20BA}" type="presParOf" srcId="{8C675F04-672A-4BFB-89E8-88F7AB379C2A}" destId="{D582B14D-CC20-46B9-BAAF-FCBA75E6A52B}" srcOrd="0" destOrd="0" presId="urn:microsoft.com/office/officeart/2005/8/layout/hierarchy4"/>
    <dgm:cxn modelId="{A80EF4B6-0D31-4698-8D58-5DD70F940E1B}" type="presParOf" srcId="{D582B14D-CC20-46B9-BAAF-FCBA75E6A52B}" destId="{C333C065-A39E-4FA0-BA8F-6B2454CF389A}" srcOrd="0" destOrd="0" presId="urn:microsoft.com/office/officeart/2005/8/layout/hierarchy4"/>
    <dgm:cxn modelId="{26E7B187-E77B-4DAA-8888-845AAA538327}" type="presParOf" srcId="{D582B14D-CC20-46B9-BAAF-FCBA75E6A52B}" destId="{6904878D-285C-4D7E-970E-BC19429AF041}" srcOrd="1" destOrd="0" presId="urn:microsoft.com/office/officeart/2005/8/layout/hierarchy4"/>
    <dgm:cxn modelId="{4929E803-B3BC-497C-8B5B-C2CACF6184CC}" type="presParOf" srcId="{D582B14D-CC20-46B9-BAAF-FCBA75E6A52B}" destId="{BBA0E007-0450-4931-A1AE-2D9CE4C71670}" srcOrd="2" destOrd="0" presId="urn:microsoft.com/office/officeart/2005/8/layout/hierarchy4"/>
    <dgm:cxn modelId="{DA3A0299-649D-43C9-A885-EA7C3AF09775}" type="presParOf" srcId="{BBA0E007-0450-4931-A1AE-2D9CE4C71670}" destId="{E118AEB5-6BC8-42F8-AAB6-C056D3E0B187}" srcOrd="0" destOrd="0" presId="urn:microsoft.com/office/officeart/2005/8/layout/hierarchy4"/>
    <dgm:cxn modelId="{C3695055-90D1-4A5E-9E97-6C88CD5AEC17}" type="presParOf" srcId="{E118AEB5-6BC8-42F8-AAB6-C056D3E0B187}" destId="{014BFC67-6BCF-4347-938B-ECB943DCC93A}" srcOrd="0" destOrd="0" presId="urn:microsoft.com/office/officeart/2005/8/layout/hierarchy4"/>
    <dgm:cxn modelId="{15730374-CEC1-41FD-8837-2131803E1B77}" type="presParOf" srcId="{E118AEB5-6BC8-42F8-AAB6-C056D3E0B187}" destId="{67F0C4B7-8E7F-48A3-A5DF-CFF99190633F}" srcOrd="1" destOrd="0" presId="urn:microsoft.com/office/officeart/2005/8/layout/hierarchy4"/>
    <dgm:cxn modelId="{21998F3F-05F7-44E3-AF71-DC5F1AB3C42C}" type="presParOf" srcId="{BBA0E007-0450-4931-A1AE-2D9CE4C71670}" destId="{99177CDF-3F0A-4BBA-887E-67893B5421D0}" srcOrd="1" destOrd="0" presId="urn:microsoft.com/office/officeart/2005/8/layout/hierarchy4"/>
    <dgm:cxn modelId="{850569DA-8E8F-48FF-AE31-C5DB79586560}" type="presParOf" srcId="{BBA0E007-0450-4931-A1AE-2D9CE4C71670}" destId="{BDC3C915-0E1D-495E-A0D9-537CF2F79A3A}" srcOrd="2" destOrd="0" presId="urn:microsoft.com/office/officeart/2005/8/layout/hierarchy4"/>
    <dgm:cxn modelId="{A151C986-E72D-4387-932B-260D227A930B}" type="presParOf" srcId="{BDC3C915-0E1D-495E-A0D9-537CF2F79A3A}" destId="{7163B7CD-C0E6-4F81-9E85-EA0827281ABA}" srcOrd="0" destOrd="0" presId="urn:microsoft.com/office/officeart/2005/8/layout/hierarchy4"/>
    <dgm:cxn modelId="{DCBE19DB-45D8-4637-A497-64042919AF66}" type="presParOf" srcId="{BDC3C915-0E1D-495E-A0D9-537CF2F79A3A}" destId="{42063583-55EE-4563-8140-82931B935FD4}" srcOrd="1" destOrd="0" presId="urn:microsoft.com/office/officeart/2005/8/layout/hierarchy4"/>
    <dgm:cxn modelId="{EC7D7ACE-5352-4AC1-808F-0935FE2A6B49}" type="presParOf" srcId="{8C675F04-672A-4BFB-89E8-88F7AB379C2A}" destId="{A46964F0-0555-45E5-8767-A5E6BF5C816B}" srcOrd="1" destOrd="0" presId="urn:microsoft.com/office/officeart/2005/8/layout/hierarchy4"/>
    <dgm:cxn modelId="{523A53B0-AAE2-484B-B0BA-3F01BBD13339}" type="presParOf" srcId="{8C675F04-672A-4BFB-89E8-88F7AB379C2A}" destId="{EA37080A-726D-438A-893C-84DB33ED4836}" srcOrd="2" destOrd="0" presId="urn:microsoft.com/office/officeart/2005/8/layout/hierarchy4"/>
    <dgm:cxn modelId="{EC2D07E5-FE27-4530-BB9B-C6EA0D4DD873}" type="presParOf" srcId="{EA37080A-726D-438A-893C-84DB33ED4836}" destId="{64BA07E7-194D-4CAE-866F-6B90EBAAD40F}" srcOrd="0" destOrd="0" presId="urn:microsoft.com/office/officeart/2005/8/layout/hierarchy4"/>
    <dgm:cxn modelId="{2B9C0CB5-6F5B-47C2-8643-BBA8F15499C9}" type="presParOf" srcId="{EA37080A-726D-438A-893C-84DB33ED4836}" destId="{83E6E60E-DA04-4C2F-8315-83F1AA25AFF0}" srcOrd="1" destOrd="0" presId="urn:microsoft.com/office/officeart/2005/8/layout/hierarchy4"/>
    <dgm:cxn modelId="{1B1EBCF6-CF62-44E6-B506-FCDA34EC1CFC}" type="presParOf" srcId="{EA37080A-726D-438A-893C-84DB33ED4836}" destId="{B97D1352-537D-4019-9606-E8ABCCB98AF9}" srcOrd="2" destOrd="0" presId="urn:microsoft.com/office/officeart/2005/8/layout/hierarchy4"/>
    <dgm:cxn modelId="{50DB2698-F3AF-46EF-968E-412E71186228}" type="presParOf" srcId="{B97D1352-537D-4019-9606-E8ABCCB98AF9}" destId="{95BBD509-40FF-41A0-A0BC-E4CAAFA0704C}" srcOrd="0" destOrd="0" presId="urn:microsoft.com/office/officeart/2005/8/layout/hierarchy4"/>
    <dgm:cxn modelId="{96FFD3B3-3367-4D9A-99EC-FC50C20893BA}" type="presParOf" srcId="{95BBD509-40FF-41A0-A0BC-E4CAAFA0704C}" destId="{6F3231A8-2449-4F48-8A38-DF946468CB07}" srcOrd="0" destOrd="0" presId="urn:microsoft.com/office/officeart/2005/8/layout/hierarchy4"/>
    <dgm:cxn modelId="{11453DA9-0604-4860-829D-B0C124692796}" type="presParOf" srcId="{95BBD509-40FF-41A0-A0BC-E4CAAFA0704C}" destId="{1ED1740C-1A0B-47A0-9888-FE76EC569ED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3019461-10FF-4395-AD1D-2BAA64F1E54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FE3F971-90B9-499B-8F96-B70C5E06ADE2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600" dirty="0" smtClean="0"/>
            <a:t>Beliefs</a:t>
          </a:r>
          <a:endParaRPr lang="en-US" sz="2600" dirty="0"/>
        </a:p>
      </dgm:t>
    </dgm:pt>
    <dgm:pt modelId="{3BC9787B-6D5E-4AE9-911D-C0F3F073653A}" type="parTrans" cxnId="{3BE1AFB4-0CD3-4DFF-9842-33CEAAC34B9E}">
      <dgm:prSet/>
      <dgm:spPr/>
      <dgm:t>
        <a:bodyPr/>
        <a:lstStyle/>
        <a:p>
          <a:endParaRPr lang="en-US"/>
        </a:p>
      </dgm:t>
    </dgm:pt>
    <dgm:pt modelId="{6789064C-DA31-437C-A03B-E0EC1158788D}" type="sibTrans" cxnId="{3BE1AFB4-0CD3-4DFF-9842-33CEAAC34B9E}">
      <dgm:prSet/>
      <dgm:spPr/>
      <dgm:t>
        <a:bodyPr/>
        <a:lstStyle/>
        <a:p>
          <a:endParaRPr lang="en-US"/>
        </a:p>
      </dgm:t>
    </dgm:pt>
    <dgm:pt modelId="{3BE1A7FF-3F05-4ACF-94C8-E98ABE1CDB5A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200" dirty="0" smtClean="0"/>
            <a:t>Math and math teaching</a:t>
          </a:r>
          <a:endParaRPr lang="en-US" sz="2200" dirty="0"/>
        </a:p>
      </dgm:t>
    </dgm:pt>
    <dgm:pt modelId="{0263E884-EFAB-4895-A32B-BE054029664D}" type="parTrans" cxnId="{8384829A-9F0C-491A-867C-B50981B69B60}">
      <dgm:prSet/>
      <dgm:spPr/>
      <dgm:t>
        <a:bodyPr/>
        <a:lstStyle/>
        <a:p>
          <a:endParaRPr lang="en-US"/>
        </a:p>
      </dgm:t>
    </dgm:pt>
    <dgm:pt modelId="{FEA4AE5D-2618-46EF-BBE2-C2064560ED0F}" type="sibTrans" cxnId="{8384829A-9F0C-491A-867C-B50981B69B60}">
      <dgm:prSet/>
      <dgm:spPr/>
      <dgm:t>
        <a:bodyPr/>
        <a:lstStyle/>
        <a:p>
          <a:endParaRPr lang="en-US"/>
        </a:p>
      </dgm:t>
    </dgm:pt>
    <dgm:pt modelId="{3F7C0322-9A59-4923-AAA6-51D509AF4D1E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200" dirty="0" smtClean="0"/>
            <a:t>Self-efficacy</a:t>
          </a:r>
          <a:endParaRPr lang="en-US" sz="2200" dirty="0"/>
        </a:p>
      </dgm:t>
    </dgm:pt>
    <dgm:pt modelId="{437A08CD-852F-4986-9E0D-6D7DAF5730BA}" type="parTrans" cxnId="{366891E5-2BDF-4C68-9508-99C34E4F0C5B}">
      <dgm:prSet/>
      <dgm:spPr/>
      <dgm:t>
        <a:bodyPr/>
        <a:lstStyle/>
        <a:p>
          <a:endParaRPr lang="en-US"/>
        </a:p>
      </dgm:t>
    </dgm:pt>
    <dgm:pt modelId="{BE4E4772-4837-458E-992F-FD5697A7EB60}" type="sibTrans" cxnId="{366891E5-2BDF-4C68-9508-99C34E4F0C5B}">
      <dgm:prSet/>
      <dgm:spPr/>
      <dgm:t>
        <a:bodyPr/>
        <a:lstStyle/>
        <a:p>
          <a:endParaRPr lang="en-US"/>
        </a:p>
      </dgm:t>
    </dgm:pt>
    <dgm:pt modelId="{38E202FE-A154-45C0-BCCC-B53FFA810A14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600" dirty="0" smtClean="0"/>
            <a:t>TPDPs</a:t>
          </a:r>
          <a:endParaRPr lang="en-US" sz="2600" dirty="0"/>
        </a:p>
      </dgm:t>
    </dgm:pt>
    <dgm:pt modelId="{CF987F3A-81F2-4B77-B8BC-DD481C209925}" type="parTrans" cxnId="{E60145AF-2F0F-48E0-A695-82E70914108B}">
      <dgm:prSet/>
      <dgm:spPr/>
      <dgm:t>
        <a:bodyPr/>
        <a:lstStyle/>
        <a:p>
          <a:endParaRPr lang="en-US"/>
        </a:p>
      </dgm:t>
    </dgm:pt>
    <dgm:pt modelId="{EA4D14A0-895A-4B67-B000-35ACA16F8C2E}" type="sibTrans" cxnId="{E60145AF-2F0F-48E0-A695-82E70914108B}">
      <dgm:prSet/>
      <dgm:spPr/>
      <dgm:t>
        <a:bodyPr/>
        <a:lstStyle/>
        <a:p>
          <a:endParaRPr lang="en-US"/>
        </a:p>
      </dgm:t>
    </dgm:pt>
    <dgm:pt modelId="{96BE7DB3-005F-40EB-831B-D9E01F0CFEE8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200" dirty="0" smtClean="0"/>
            <a:t>Characteristics of effective TPDPs</a:t>
          </a:r>
          <a:endParaRPr lang="en-US" sz="2200" dirty="0"/>
        </a:p>
      </dgm:t>
    </dgm:pt>
    <dgm:pt modelId="{4CB7DD01-6168-492C-BA1C-3E9DC42C7D8C}" type="parTrans" cxnId="{D81EC5D0-01D5-429F-89CF-8F09F8B9E8E7}">
      <dgm:prSet/>
      <dgm:spPr/>
      <dgm:t>
        <a:bodyPr/>
        <a:lstStyle/>
        <a:p>
          <a:endParaRPr lang="en-US"/>
        </a:p>
      </dgm:t>
    </dgm:pt>
    <dgm:pt modelId="{DE4DF836-17BB-41B8-AC8D-48263721B3CE}" type="sibTrans" cxnId="{D81EC5D0-01D5-429F-89CF-8F09F8B9E8E7}">
      <dgm:prSet/>
      <dgm:spPr/>
      <dgm:t>
        <a:bodyPr/>
        <a:lstStyle/>
        <a:p>
          <a:endParaRPr lang="en-US"/>
        </a:p>
      </dgm:t>
    </dgm:pt>
    <dgm:pt modelId="{F3E5FFA6-A4CF-49FC-889C-81C72A0BE4B2}">
      <dgm:prSet phldrT="[Text]" phldr="1" custT="1"/>
      <dgm:spPr>
        <a:solidFill>
          <a:schemeClr val="bg1">
            <a:lumMod val="75000"/>
          </a:schemeClr>
        </a:solidFill>
      </dgm:spPr>
      <dgm:t>
        <a:bodyPr/>
        <a:lstStyle/>
        <a:p>
          <a:endParaRPr lang="en-US" sz="2200" dirty="0"/>
        </a:p>
      </dgm:t>
    </dgm:pt>
    <dgm:pt modelId="{6972C1A8-561C-443D-BA8C-E1978B3427A4}" type="parTrans" cxnId="{9D850B1F-A71B-4713-899F-A11F467B1021}">
      <dgm:prSet/>
      <dgm:spPr/>
      <dgm:t>
        <a:bodyPr/>
        <a:lstStyle/>
        <a:p>
          <a:endParaRPr lang="en-US"/>
        </a:p>
      </dgm:t>
    </dgm:pt>
    <dgm:pt modelId="{FD2E484A-4A29-413F-B363-43C6C913831F}" type="sibTrans" cxnId="{9D850B1F-A71B-4713-899F-A11F467B1021}">
      <dgm:prSet/>
      <dgm:spPr/>
      <dgm:t>
        <a:bodyPr/>
        <a:lstStyle/>
        <a:p>
          <a:endParaRPr lang="en-US"/>
        </a:p>
      </dgm:t>
    </dgm:pt>
    <dgm:pt modelId="{F26F0AB3-ECF8-4D59-B886-088558855042}">
      <dgm:prSet phldrT="[Text]" custT="1"/>
      <dgm:spPr/>
      <dgm:t>
        <a:bodyPr/>
        <a:lstStyle/>
        <a:p>
          <a:r>
            <a:rPr lang="en-US" sz="2600" dirty="0" smtClean="0"/>
            <a:t>Beliefs and TPDPs</a:t>
          </a:r>
          <a:endParaRPr lang="en-US" sz="2600" dirty="0"/>
        </a:p>
      </dgm:t>
    </dgm:pt>
    <dgm:pt modelId="{3B436308-B78B-497D-A0BF-A8E83AEDE797}" type="parTrans" cxnId="{A53BEFEA-5989-4EF4-B5F5-9EFA76F7A81B}">
      <dgm:prSet/>
      <dgm:spPr/>
      <dgm:t>
        <a:bodyPr/>
        <a:lstStyle/>
        <a:p>
          <a:endParaRPr lang="en-US"/>
        </a:p>
      </dgm:t>
    </dgm:pt>
    <dgm:pt modelId="{041C6ACA-CF0E-43D7-A5B9-7EF360A00CEB}" type="sibTrans" cxnId="{A53BEFEA-5989-4EF4-B5F5-9EFA76F7A81B}">
      <dgm:prSet/>
      <dgm:spPr/>
      <dgm:t>
        <a:bodyPr/>
        <a:lstStyle/>
        <a:p>
          <a:endParaRPr lang="en-US"/>
        </a:p>
      </dgm:t>
    </dgm:pt>
    <dgm:pt modelId="{38B730C3-4CF8-4FAF-889C-041593138F0E}">
      <dgm:prSet phldrT="[Text]" custT="1"/>
      <dgm:spPr/>
      <dgm:t>
        <a:bodyPr/>
        <a:lstStyle/>
        <a:p>
          <a:r>
            <a:rPr lang="en-US" sz="2200" dirty="0" smtClean="0"/>
            <a:t>Changing beliefs and practices through TPDPs</a:t>
          </a:r>
          <a:endParaRPr lang="en-US" sz="2200" dirty="0"/>
        </a:p>
      </dgm:t>
    </dgm:pt>
    <dgm:pt modelId="{95BC0867-C594-4949-B30F-BDF6AB52DAFB}" type="parTrans" cxnId="{32202DE3-C672-4917-86FC-8E46855DF96A}">
      <dgm:prSet/>
      <dgm:spPr/>
      <dgm:t>
        <a:bodyPr/>
        <a:lstStyle/>
        <a:p>
          <a:endParaRPr lang="en-US"/>
        </a:p>
      </dgm:t>
    </dgm:pt>
    <dgm:pt modelId="{12A38F9F-8D51-42D9-8BAB-FB0B34A0664D}" type="sibTrans" cxnId="{32202DE3-C672-4917-86FC-8E46855DF96A}">
      <dgm:prSet/>
      <dgm:spPr/>
      <dgm:t>
        <a:bodyPr/>
        <a:lstStyle/>
        <a:p>
          <a:endParaRPr lang="en-US"/>
        </a:p>
      </dgm:t>
    </dgm:pt>
    <dgm:pt modelId="{6C65E7F0-6C82-4628-9A83-68390E9ED54C}">
      <dgm:prSet phldrT="[Text]" phldr="1"/>
      <dgm:spPr/>
      <dgm:t>
        <a:bodyPr/>
        <a:lstStyle/>
        <a:p>
          <a:endParaRPr lang="en-US" sz="1900" dirty="0"/>
        </a:p>
      </dgm:t>
    </dgm:pt>
    <dgm:pt modelId="{51DF19CC-928A-4497-A646-FD632B5F5DF6}" type="parTrans" cxnId="{ADB5FC29-6DD3-4502-90A8-8464E0339763}">
      <dgm:prSet/>
      <dgm:spPr/>
      <dgm:t>
        <a:bodyPr/>
        <a:lstStyle/>
        <a:p>
          <a:endParaRPr lang="en-US"/>
        </a:p>
      </dgm:t>
    </dgm:pt>
    <dgm:pt modelId="{DCBE9039-D826-4F84-8112-42971A1BAD22}" type="sibTrans" cxnId="{ADB5FC29-6DD3-4502-90A8-8464E0339763}">
      <dgm:prSet/>
      <dgm:spPr/>
      <dgm:t>
        <a:bodyPr/>
        <a:lstStyle/>
        <a:p>
          <a:endParaRPr lang="en-US"/>
        </a:p>
      </dgm:t>
    </dgm:pt>
    <dgm:pt modelId="{EC5B2A2D-570F-4353-B8D0-B7FB8BA70470}">
      <dgm:prSet phldrT="[Text]"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2200" dirty="0" smtClean="0"/>
            <a:t>Beliefs and practices</a:t>
          </a:r>
          <a:endParaRPr lang="en-US" sz="2200" dirty="0"/>
        </a:p>
      </dgm:t>
    </dgm:pt>
    <dgm:pt modelId="{48A3D1F2-D82C-4671-BD5C-1AEAEC86B590}" type="parTrans" cxnId="{0AC20EC3-79C6-45B2-BF26-23F2F6182C86}">
      <dgm:prSet/>
      <dgm:spPr/>
      <dgm:t>
        <a:bodyPr/>
        <a:lstStyle/>
        <a:p>
          <a:endParaRPr lang="en-US"/>
        </a:p>
      </dgm:t>
    </dgm:pt>
    <dgm:pt modelId="{C3FB7C0D-85E5-4FED-9708-73842CB96556}" type="sibTrans" cxnId="{0AC20EC3-79C6-45B2-BF26-23F2F6182C86}">
      <dgm:prSet/>
      <dgm:spPr/>
      <dgm:t>
        <a:bodyPr/>
        <a:lstStyle/>
        <a:p>
          <a:endParaRPr lang="en-US"/>
        </a:p>
      </dgm:t>
    </dgm:pt>
    <dgm:pt modelId="{4BB4388C-926B-4DEE-8B10-A524B35B4988}" type="pres">
      <dgm:prSet presAssocID="{A3019461-10FF-4395-AD1D-2BAA64F1E54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4E2A11-3471-4E26-88D5-303AD02F43FB}" type="pres">
      <dgm:prSet presAssocID="{6FE3F971-90B9-499B-8F96-B70C5E06ADE2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FE4428-30DA-44F8-BAF7-E99A43BFA94A}" type="pres">
      <dgm:prSet presAssocID="{6789064C-DA31-437C-A03B-E0EC1158788D}" presName="sibTrans" presStyleCnt="0"/>
      <dgm:spPr/>
      <dgm:t>
        <a:bodyPr/>
        <a:lstStyle/>
        <a:p>
          <a:endParaRPr lang="en-US"/>
        </a:p>
      </dgm:t>
    </dgm:pt>
    <dgm:pt modelId="{C3176D2A-00CA-4838-ABBD-3189DB524714}" type="pres">
      <dgm:prSet presAssocID="{38E202FE-A154-45C0-BCCC-B53FFA810A1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8E5A93-B4F6-4958-8934-FDA098787CFD}" type="pres">
      <dgm:prSet presAssocID="{EA4D14A0-895A-4B67-B000-35ACA16F8C2E}" presName="sibTrans" presStyleCnt="0"/>
      <dgm:spPr/>
      <dgm:t>
        <a:bodyPr/>
        <a:lstStyle/>
        <a:p>
          <a:endParaRPr lang="en-US"/>
        </a:p>
      </dgm:t>
    </dgm:pt>
    <dgm:pt modelId="{FCEC6967-81A6-4F26-85E4-1DC4ECF44CDF}" type="pres">
      <dgm:prSet presAssocID="{F26F0AB3-ECF8-4D59-B886-088558855042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0145AF-2F0F-48E0-A695-82E70914108B}" srcId="{A3019461-10FF-4395-AD1D-2BAA64F1E54C}" destId="{38E202FE-A154-45C0-BCCC-B53FFA810A14}" srcOrd="1" destOrd="0" parTransId="{CF987F3A-81F2-4B77-B8BC-DD481C209925}" sibTransId="{EA4D14A0-895A-4B67-B000-35ACA16F8C2E}"/>
    <dgm:cxn modelId="{D81EC5D0-01D5-429F-89CF-8F09F8B9E8E7}" srcId="{38E202FE-A154-45C0-BCCC-B53FFA810A14}" destId="{96BE7DB3-005F-40EB-831B-D9E01F0CFEE8}" srcOrd="0" destOrd="0" parTransId="{4CB7DD01-6168-492C-BA1C-3E9DC42C7D8C}" sibTransId="{DE4DF836-17BB-41B8-AC8D-48263721B3CE}"/>
    <dgm:cxn modelId="{8384829A-9F0C-491A-867C-B50981B69B60}" srcId="{6FE3F971-90B9-499B-8F96-B70C5E06ADE2}" destId="{3BE1A7FF-3F05-4ACF-94C8-E98ABE1CDB5A}" srcOrd="0" destOrd="0" parTransId="{0263E884-EFAB-4895-A32B-BE054029664D}" sibTransId="{FEA4AE5D-2618-46EF-BBE2-C2064560ED0F}"/>
    <dgm:cxn modelId="{9D850B1F-A71B-4713-899F-A11F467B1021}" srcId="{38E202FE-A154-45C0-BCCC-B53FFA810A14}" destId="{F3E5FFA6-A4CF-49FC-889C-81C72A0BE4B2}" srcOrd="1" destOrd="0" parTransId="{6972C1A8-561C-443D-BA8C-E1978B3427A4}" sibTransId="{FD2E484A-4A29-413F-B363-43C6C913831F}"/>
    <dgm:cxn modelId="{A53BEFEA-5989-4EF4-B5F5-9EFA76F7A81B}" srcId="{A3019461-10FF-4395-AD1D-2BAA64F1E54C}" destId="{F26F0AB3-ECF8-4D59-B886-088558855042}" srcOrd="2" destOrd="0" parTransId="{3B436308-B78B-497D-A0BF-A8E83AEDE797}" sibTransId="{041C6ACA-CF0E-43D7-A5B9-7EF360A00CEB}"/>
    <dgm:cxn modelId="{83567763-C431-4E76-9AF8-7800DD4E020B}" type="presOf" srcId="{38B730C3-4CF8-4FAF-889C-041593138F0E}" destId="{FCEC6967-81A6-4F26-85E4-1DC4ECF44CDF}" srcOrd="0" destOrd="1" presId="urn:microsoft.com/office/officeart/2005/8/layout/hList6"/>
    <dgm:cxn modelId="{E4EEF762-1095-4C67-97C2-1904505CD021}" type="presOf" srcId="{3F7C0322-9A59-4923-AAA6-51D509AF4D1E}" destId="{D54E2A11-3471-4E26-88D5-303AD02F43FB}" srcOrd="0" destOrd="2" presId="urn:microsoft.com/office/officeart/2005/8/layout/hList6"/>
    <dgm:cxn modelId="{E3E914BA-00BC-419C-B703-77FCF825C858}" type="presOf" srcId="{6C65E7F0-6C82-4628-9A83-68390E9ED54C}" destId="{FCEC6967-81A6-4F26-85E4-1DC4ECF44CDF}" srcOrd="0" destOrd="2" presId="urn:microsoft.com/office/officeart/2005/8/layout/hList6"/>
    <dgm:cxn modelId="{AD4B409A-EBDB-42E6-BDA2-5881DDC845CC}" type="presOf" srcId="{EC5B2A2D-570F-4353-B8D0-B7FB8BA70470}" destId="{D54E2A11-3471-4E26-88D5-303AD02F43FB}" srcOrd="0" destOrd="3" presId="urn:microsoft.com/office/officeart/2005/8/layout/hList6"/>
    <dgm:cxn modelId="{EC2BB6FA-E16C-48AE-A392-DF7E727456D1}" type="presOf" srcId="{38E202FE-A154-45C0-BCCC-B53FFA810A14}" destId="{C3176D2A-00CA-4838-ABBD-3189DB524714}" srcOrd="0" destOrd="0" presId="urn:microsoft.com/office/officeart/2005/8/layout/hList6"/>
    <dgm:cxn modelId="{ADB5FC29-6DD3-4502-90A8-8464E0339763}" srcId="{F26F0AB3-ECF8-4D59-B886-088558855042}" destId="{6C65E7F0-6C82-4628-9A83-68390E9ED54C}" srcOrd="1" destOrd="0" parTransId="{51DF19CC-928A-4497-A646-FD632B5F5DF6}" sibTransId="{DCBE9039-D826-4F84-8112-42971A1BAD22}"/>
    <dgm:cxn modelId="{98DDF556-741E-4D1F-8D3E-98ED611C5E79}" type="presOf" srcId="{3BE1A7FF-3F05-4ACF-94C8-E98ABE1CDB5A}" destId="{D54E2A11-3471-4E26-88D5-303AD02F43FB}" srcOrd="0" destOrd="1" presId="urn:microsoft.com/office/officeart/2005/8/layout/hList6"/>
    <dgm:cxn modelId="{5D72764F-DBC4-4B17-A8BE-297886587E55}" type="presOf" srcId="{A3019461-10FF-4395-AD1D-2BAA64F1E54C}" destId="{4BB4388C-926B-4DEE-8B10-A524B35B4988}" srcOrd="0" destOrd="0" presId="urn:microsoft.com/office/officeart/2005/8/layout/hList6"/>
    <dgm:cxn modelId="{3DCB6C23-5C33-4912-A552-3DA4A8665B8A}" type="presOf" srcId="{F3E5FFA6-A4CF-49FC-889C-81C72A0BE4B2}" destId="{C3176D2A-00CA-4838-ABBD-3189DB524714}" srcOrd="0" destOrd="2" presId="urn:microsoft.com/office/officeart/2005/8/layout/hList6"/>
    <dgm:cxn modelId="{9A5FB51B-4E42-4168-9B3B-B75A0CD3CDDA}" type="presOf" srcId="{F26F0AB3-ECF8-4D59-B886-088558855042}" destId="{FCEC6967-81A6-4F26-85E4-1DC4ECF44CDF}" srcOrd="0" destOrd="0" presId="urn:microsoft.com/office/officeart/2005/8/layout/hList6"/>
    <dgm:cxn modelId="{95A2AA07-4785-4F81-80B4-240D92B86051}" type="presOf" srcId="{6FE3F971-90B9-499B-8F96-B70C5E06ADE2}" destId="{D54E2A11-3471-4E26-88D5-303AD02F43FB}" srcOrd="0" destOrd="0" presId="urn:microsoft.com/office/officeart/2005/8/layout/hList6"/>
    <dgm:cxn modelId="{29B49194-24F7-469E-8CB5-7936C696961C}" type="presOf" srcId="{96BE7DB3-005F-40EB-831B-D9E01F0CFEE8}" destId="{C3176D2A-00CA-4838-ABBD-3189DB524714}" srcOrd="0" destOrd="1" presId="urn:microsoft.com/office/officeart/2005/8/layout/hList6"/>
    <dgm:cxn modelId="{32202DE3-C672-4917-86FC-8E46855DF96A}" srcId="{F26F0AB3-ECF8-4D59-B886-088558855042}" destId="{38B730C3-4CF8-4FAF-889C-041593138F0E}" srcOrd="0" destOrd="0" parTransId="{95BC0867-C594-4949-B30F-BDF6AB52DAFB}" sibTransId="{12A38F9F-8D51-42D9-8BAB-FB0B34A0664D}"/>
    <dgm:cxn modelId="{0AC20EC3-79C6-45B2-BF26-23F2F6182C86}" srcId="{6FE3F971-90B9-499B-8F96-B70C5E06ADE2}" destId="{EC5B2A2D-570F-4353-B8D0-B7FB8BA70470}" srcOrd="2" destOrd="0" parTransId="{48A3D1F2-D82C-4671-BD5C-1AEAEC86B590}" sibTransId="{C3FB7C0D-85E5-4FED-9708-73842CB96556}"/>
    <dgm:cxn modelId="{366891E5-2BDF-4C68-9508-99C34E4F0C5B}" srcId="{6FE3F971-90B9-499B-8F96-B70C5E06ADE2}" destId="{3F7C0322-9A59-4923-AAA6-51D509AF4D1E}" srcOrd="1" destOrd="0" parTransId="{437A08CD-852F-4986-9E0D-6D7DAF5730BA}" sibTransId="{BE4E4772-4837-458E-992F-FD5697A7EB60}"/>
    <dgm:cxn modelId="{3BE1AFB4-0CD3-4DFF-9842-33CEAAC34B9E}" srcId="{A3019461-10FF-4395-AD1D-2BAA64F1E54C}" destId="{6FE3F971-90B9-499B-8F96-B70C5E06ADE2}" srcOrd="0" destOrd="0" parTransId="{3BC9787B-6D5E-4AE9-911D-C0F3F073653A}" sibTransId="{6789064C-DA31-437C-A03B-E0EC1158788D}"/>
    <dgm:cxn modelId="{BF51F69D-1AB1-4C18-9936-DC8775FE0E7E}" type="presParOf" srcId="{4BB4388C-926B-4DEE-8B10-A524B35B4988}" destId="{D54E2A11-3471-4E26-88D5-303AD02F43FB}" srcOrd="0" destOrd="0" presId="urn:microsoft.com/office/officeart/2005/8/layout/hList6"/>
    <dgm:cxn modelId="{35AA5023-E917-4D18-BBCD-64FC41422B07}" type="presParOf" srcId="{4BB4388C-926B-4DEE-8B10-A524B35B4988}" destId="{C9FE4428-30DA-44F8-BAF7-E99A43BFA94A}" srcOrd="1" destOrd="0" presId="urn:microsoft.com/office/officeart/2005/8/layout/hList6"/>
    <dgm:cxn modelId="{EE252591-3A36-426D-83E8-A7D28FFF3EB4}" type="presParOf" srcId="{4BB4388C-926B-4DEE-8B10-A524B35B4988}" destId="{C3176D2A-00CA-4838-ABBD-3189DB524714}" srcOrd="2" destOrd="0" presId="urn:microsoft.com/office/officeart/2005/8/layout/hList6"/>
    <dgm:cxn modelId="{32303A2B-3CE7-43AD-A494-2C863518D144}" type="presParOf" srcId="{4BB4388C-926B-4DEE-8B10-A524B35B4988}" destId="{0C8E5A93-B4F6-4958-8934-FDA098787CFD}" srcOrd="3" destOrd="0" presId="urn:microsoft.com/office/officeart/2005/8/layout/hList6"/>
    <dgm:cxn modelId="{D2684789-4DEE-4986-AB61-E2783E9E1305}" type="presParOf" srcId="{4BB4388C-926B-4DEE-8B10-A524B35B4988}" destId="{FCEC6967-81A6-4F26-85E4-1DC4ECF44CD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453C29F-5D5A-42DD-832E-DDFE48FDCD3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6D9D24B-1254-4CBA-ABB4-C9777AD1AF20}">
      <dgm:prSet phldrT="[Text]" custT="1"/>
      <dgm:spPr/>
      <dgm:t>
        <a:bodyPr/>
        <a:lstStyle/>
        <a:p>
          <a:r>
            <a:rPr lang="en-US" sz="2500" dirty="0" smtClean="0"/>
            <a:t>1. The process of developing, implementing, and following-up TPDPs</a:t>
          </a:r>
          <a:endParaRPr lang="en-US" sz="2500" dirty="0"/>
        </a:p>
      </dgm:t>
    </dgm:pt>
    <dgm:pt modelId="{76FFCB1A-A992-49D7-8F2C-A9C93ADB016D}" type="parTrans" cxnId="{BCEB9D33-28DF-409C-970D-07B810789A3F}">
      <dgm:prSet/>
      <dgm:spPr/>
      <dgm:t>
        <a:bodyPr/>
        <a:lstStyle/>
        <a:p>
          <a:endParaRPr lang="en-US"/>
        </a:p>
      </dgm:t>
    </dgm:pt>
    <dgm:pt modelId="{A649DFB8-290F-4433-9DCC-17A26AE9647C}" type="sibTrans" cxnId="{BCEB9D33-28DF-409C-970D-07B810789A3F}">
      <dgm:prSet/>
      <dgm:spPr/>
      <dgm:t>
        <a:bodyPr/>
        <a:lstStyle/>
        <a:p>
          <a:endParaRPr lang="en-US"/>
        </a:p>
      </dgm:t>
    </dgm:pt>
    <dgm:pt modelId="{6FC57902-D8A7-4457-A9B6-5874CE7D86A6}">
      <dgm:prSet phldrT="[Text]" custT="1"/>
      <dgm:spPr/>
      <dgm:t>
        <a:bodyPr/>
        <a:lstStyle/>
        <a:p>
          <a:r>
            <a:rPr lang="en-US" sz="2500" dirty="0" smtClean="0"/>
            <a:t>2. Beliefs about mathematics and mathematics teaching</a:t>
          </a:r>
          <a:endParaRPr lang="en-US" sz="2500" dirty="0"/>
        </a:p>
      </dgm:t>
    </dgm:pt>
    <dgm:pt modelId="{7BEDBBAE-BEEC-4B30-B7AA-765C4AC84799}" type="parTrans" cxnId="{1438FF19-21DA-46E2-AD95-3DACCA0DF815}">
      <dgm:prSet/>
      <dgm:spPr/>
      <dgm:t>
        <a:bodyPr/>
        <a:lstStyle/>
        <a:p>
          <a:endParaRPr lang="en-US"/>
        </a:p>
      </dgm:t>
    </dgm:pt>
    <dgm:pt modelId="{8A961C07-56FF-465B-BF8D-B692EE6D4594}" type="sibTrans" cxnId="{1438FF19-21DA-46E2-AD95-3DACCA0DF815}">
      <dgm:prSet/>
      <dgm:spPr/>
      <dgm:t>
        <a:bodyPr/>
        <a:lstStyle/>
        <a:p>
          <a:endParaRPr lang="en-US"/>
        </a:p>
      </dgm:t>
    </dgm:pt>
    <dgm:pt modelId="{EFA836B7-BF81-435B-9D7C-DA5A4079F9FD}">
      <dgm:prSet phldrT="[Text]" custT="1"/>
      <dgm:spPr/>
      <dgm:t>
        <a:bodyPr/>
        <a:lstStyle/>
        <a:p>
          <a:r>
            <a:rPr lang="en-US" sz="2500" dirty="0" smtClean="0"/>
            <a:t>3. Policy documents vs. TPDPs and policies</a:t>
          </a:r>
          <a:endParaRPr lang="en-US" sz="2500" dirty="0"/>
        </a:p>
      </dgm:t>
    </dgm:pt>
    <dgm:pt modelId="{50D72190-98CF-4490-94B6-39D9960BC7D9}" type="parTrans" cxnId="{EF6FF86A-694F-42D3-8CB6-541EC57A1647}">
      <dgm:prSet/>
      <dgm:spPr/>
      <dgm:t>
        <a:bodyPr/>
        <a:lstStyle/>
        <a:p>
          <a:endParaRPr lang="en-US"/>
        </a:p>
      </dgm:t>
    </dgm:pt>
    <dgm:pt modelId="{A4A45E4F-08C6-497D-86DC-2B5B88E48402}" type="sibTrans" cxnId="{EF6FF86A-694F-42D3-8CB6-541EC57A1647}">
      <dgm:prSet/>
      <dgm:spPr/>
      <dgm:t>
        <a:bodyPr/>
        <a:lstStyle/>
        <a:p>
          <a:endParaRPr lang="en-US"/>
        </a:p>
      </dgm:t>
    </dgm:pt>
    <dgm:pt modelId="{E85F6FB1-DFB3-424B-8B8A-4E40A63F45BA}" type="pres">
      <dgm:prSet presAssocID="{E453C29F-5D5A-42DD-832E-DDFE48FDCD3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5899BE5-C4EF-4A51-8E92-346147AA6396}" type="pres">
      <dgm:prSet presAssocID="{36D9D24B-1254-4CBA-ABB4-C9777AD1AF20}" presName="parentLin" presStyleCnt="0"/>
      <dgm:spPr/>
    </dgm:pt>
    <dgm:pt modelId="{F010E300-CD18-464C-B1B8-6C1367BA27C9}" type="pres">
      <dgm:prSet presAssocID="{36D9D24B-1254-4CBA-ABB4-C9777AD1AF2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B36AFA1-EBF5-417C-BEBE-F96EAA8178A5}" type="pres">
      <dgm:prSet presAssocID="{36D9D24B-1254-4CBA-ABB4-C9777AD1AF20}" presName="parentText" presStyleLbl="node1" presStyleIdx="0" presStyleCnt="3" custScaleX="135449" custScaleY="215984" custLinFactNeighborX="-44444" custLinFactNeighborY="740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F812FA-ED5A-42F3-B48B-18A61EA750DA}" type="pres">
      <dgm:prSet presAssocID="{36D9D24B-1254-4CBA-ABB4-C9777AD1AF20}" presName="negativeSpace" presStyleCnt="0"/>
      <dgm:spPr/>
    </dgm:pt>
    <dgm:pt modelId="{911A6135-92F1-4343-BF65-E9AEB9CCD277}" type="pres">
      <dgm:prSet presAssocID="{36D9D24B-1254-4CBA-ABB4-C9777AD1AF20}" presName="childText" presStyleLbl="conFgAcc1" presStyleIdx="0" presStyleCnt="3">
        <dgm:presLayoutVars>
          <dgm:bulletEnabled val="1"/>
        </dgm:presLayoutVars>
      </dgm:prSet>
      <dgm:spPr/>
    </dgm:pt>
    <dgm:pt modelId="{77C3E04D-FC71-4DDA-8481-62D63053B967}" type="pres">
      <dgm:prSet presAssocID="{A649DFB8-290F-4433-9DCC-17A26AE9647C}" presName="spaceBetweenRectangles" presStyleCnt="0"/>
      <dgm:spPr/>
    </dgm:pt>
    <dgm:pt modelId="{09DAC185-88FF-4113-BF9E-AB29360C569D}" type="pres">
      <dgm:prSet presAssocID="{6FC57902-D8A7-4457-A9B6-5874CE7D86A6}" presName="parentLin" presStyleCnt="0"/>
      <dgm:spPr/>
    </dgm:pt>
    <dgm:pt modelId="{706F7576-D1F4-4A1C-AE77-5026EC130AC0}" type="pres">
      <dgm:prSet presAssocID="{6FC57902-D8A7-4457-A9B6-5874CE7D86A6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F6D787F-61B1-43DE-944E-AEEB0280DECB}" type="pres">
      <dgm:prSet presAssocID="{6FC57902-D8A7-4457-A9B6-5874CE7D86A6}" presName="parentText" presStyleLbl="node1" presStyleIdx="1" presStyleCnt="3" custScaleX="139683" custScaleY="186666" custLinFactNeighborX="-42882" custLinFactNeighborY="-410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C88CD3-C764-4AD4-9BA6-83E67F61F3A9}" type="pres">
      <dgm:prSet presAssocID="{6FC57902-D8A7-4457-A9B6-5874CE7D86A6}" presName="negativeSpace" presStyleCnt="0"/>
      <dgm:spPr/>
    </dgm:pt>
    <dgm:pt modelId="{1327A0D7-ED73-4CC3-949D-A42BB727D619}" type="pres">
      <dgm:prSet presAssocID="{6FC57902-D8A7-4457-A9B6-5874CE7D86A6}" presName="childText" presStyleLbl="conFgAcc1" presStyleIdx="1" presStyleCnt="3">
        <dgm:presLayoutVars>
          <dgm:bulletEnabled val="1"/>
        </dgm:presLayoutVars>
      </dgm:prSet>
      <dgm:spPr/>
    </dgm:pt>
    <dgm:pt modelId="{E9EEC597-D4A9-4D6A-8EF3-E5F9B9E02BC8}" type="pres">
      <dgm:prSet presAssocID="{8A961C07-56FF-465B-BF8D-B692EE6D4594}" presName="spaceBetweenRectangles" presStyleCnt="0"/>
      <dgm:spPr/>
    </dgm:pt>
    <dgm:pt modelId="{5B42F67D-ED7B-4410-AD14-8FCF8D002CBC}" type="pres">
      <dgm:prSet presAssocID="{EFA836B7-BF81-435B-9D7C-DA5A4079F9FD}" presName="parentLin" presStyleCnt="0"/>
      <dgm:spPr/>
    </dgm:pt>
    <dgm:pt modelId="{0D036DBC-ABDE-4E31-BEC1-F30E3C076C53}" type="pres">
      <dgm:prSet presAssocID="{EFA836B7-BF81-435B-9D7C-DA5A4079F9FD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67F3718A-1194-4063-B8E2-46ACF9C3DB1B}" type="pres">
      <dgm:prSet presAssocID="{EFA836B7-BF81-435B-9D7C-DA5A4079F9FD}" presName="parentText" presStyleLbl="node1" presStyleIdx="2" presStyleCnt="3" custScaleX="142857" custScaleY="195742" custLinFactNeighborX="-61101" custLinFactNeighborY="-135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FFEE1D-DF97-4673-AD2E-751F740E332F}" type="pres">
      <dgm:prSet presAssocID="{EFA836B7-BF81-435B-9D7C-DA5A4079F9FD}" presName="negativeSpace" presStyleCnt="0"/>
      <dgm:spPr/>
    </dgm:pt>
    <dgm:pt modelId="{7690B758-7851-4E47-9A1D-8125BCEB2E74}" type="pres">
      <dgm:prSet presAssocID="{EFA836B7-BF81-435B-9D7C-DA5A4079F9F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157EF6E-A2BC-423E-A454-75F929BB0281}" type="presOf" srcId="{E453C29F-5D5A-42DD-832E-DDFE48FDCD36}" destId="{E85F6FB1-DFB3-424B-8B8A-4E40A63F45BA}" srcOrd="0" destOrd="0" presId="urn:microsoft.com/office/officeart/2005/8/layout/list1"/>
    <dgm:cxn modelId="{5B4622B9-7BB4-48AB-AB71-183E64265E0D}" type="presOf" srcId="{EFA836B7-BF81-435B-9D7C-DA5A4079F9FD}" destId="{0D036DBC-ABDE-4E31-BEC1-F30E3C076C53}" srcOrd="0" destOrd="0" presId="urn:microsoft.com/office/officeart/2005/8/layout/list1"/>
    <dgm:cxn modelId="{BCEB9D33-28DF-409C-970D-07B810789A3F}" srcId="{E453C29F-5D5A-42DD-832E-DDFE48FDCD36}" destId="{36D9D24B-1254-4CBA-ABB4-C9777AD1AF20}" srcOrd="0" destOrd="0" parTransId="{76FFCB1A-A992-49D7-8F2C-A9C93ADB016D}" sibTransId="{A649DFB8-290F-4433-9DCC-17A26AE9647C}"/>
    <dgm:cxn modelId="{EF6FF86A-694F-42D3-8CB6-541EC57A1647}" srcId="{E453C29F-5D5A-42DD-832E-DDFE48FDCD36}" destId="{EFA836B7-BF81-435B-9D7C-DA5A4079F9FD}" srcOrd="2" destOrd="0" parTransId="{50D72190-98CF-4490-94B6-39D9960BC7D9}" sibTransId="{A4A45E4F-08C6-497D-86DC-2B5B88E48402}"/>
    <dgm:cxn modelId="{1438FF19-21DA-46E2-AD95-3DACCA0DF815}" srcId="{E453C29F-5D5A-42DD-832E-DDFE48FDCD36}" destId="{6FC57902-D8A7-4457-A9B6-5874CE7D86A6}" srcOrd="1" destOrd="0" parTransId="{7BEDBBAE-BEEC-4B30-B7AA-765C4AC84799}" sibTransId="{8A961C07-56FF-465B-BF8D-B692EE6D4594}"/>
    <dgm:cxn modelId="{14835721-5DC4-4E4D-9CE4-041EC9AA1BA6}" type="presOf" srcId="{6FC57902-D8A7-4457-A9B6-5874CE7D86A6}" destId="{AF6D787F-61B1-43DE-944E-AEEB0280DECB}" srcOrd="1" destOrd="0" presId="urn:microsoft.com/office/officeart/2005/8/layout/list1"/>
    <dgm:cxn modelId="{43A58DB4-85D1-4378-9937-73003D1223EF}" type="presOf" srcId="{36D9D24B-1254-4CBA-ABB4-C9777AD1AF20}" destId="{DB36AFA1-EBF5-417C-BEBE-F96EAA8178A5}" srcOrd="1" destOrd="0" presId="urn:microsoft.com/office/officeart/2005/8/layout/list1"/>
    <dgm:cxn modelId="{E06BCEF8-8EC4-4EFB-999E-90A9D8A3DC33}" type="presOf" srcId="{36D9D24B-1254-4CBA-ABB4-C9777AD1AF20}" destId="{F010E300-CD18-464C-B1B8-6C1367BA27C9}" srcOrd="0" destOrd="0" presId="urn:microsoft.com/office/officeart/2005/8/layout/list1"/>
    <dgm:cxn modelId="{BB0FD255-DDD6-45C9-B93E-B5E636721A71}" type="presOf" srcId="{6FC57902-D8A7-4457-A9B6-5874CE7D86A6}" destId="{706F7576-D1F4-4A1C-AE77-5026EC130AC0}" srcOrd="0" destOrd="0" presId="urn:microsoft.com/office/officeart/2005/8/layout/list1"/>
    <dgm:cxn modelId="{D68B61C3-6489-488C-99B5-77ED6E9D3418}" type="presOf" srcId="{EFA836B7-BF81-435B-9D7C-DA5A4079F9FD}" destId="{67F3718A-1194-4063-B8E2-46ACF9C3DB1B}" srcOrd="1" destOrd="0" presId="urn:microsoft.com/office/officeart/2005/8/layout/list1"/>
    <dgm:cxn modelId="{C1A6F4C0-3FAD-4394-9484-2181753C6F6F}" type="presParOf" srcId="{E85F6FB1-DFB3-424B-8B8A-4E40A63F45BA}" destId="{15899BE5-C4EF-4A51-8E92-346147AA6396}" srcOrd="0" destOrd="0" presId="urn:microsoft.com/office/officeart/2005/8/layout/list1"/>
    <dgm:cxn modelId="{54D7B262-5745-4475-9423-E42877F979E8}" type="presParOf" srcId="{15899BE5-C4EF-4A51-8E92-346147AA6396}" destId="{F010E300-CD18-464C-B1B8-6C1367BA27C9}" srcOrd="0" destOrd="0" presId="urn:microsoft.com/office/officeart/2005/8/layout/list1"/>
    <dgm:cxn modelId="{EF93892F-2B49-4633-9ECC-588C2514A17F}" type="presParOf" srcId="{15899BE5-C4EF-4A51-8E92-346147AA6396}" destId="{DB36AFA1-EBF5-417C-BEBE-F96EAA8178A5}" srcOrd="1" destOrd="0" presId="urn:microsoft.com/office/officeart/2005/8/layout/list1"/>
    <dgm:cxn modelId="{15219CCC-A0CC-4EBE-ABBD-D06E37AFEC4E}" type="presParOf" srcId="{E85F6FB1-DFB3-424B-8B8A-4E40A63F45BA}" destId="{D3F812FA-ED5A-42F3-B48B-18A61EA750DA}" srcOrd="1" destOrd="0" presId="urn:microsoft.com/office/officeart/2005/8/layout/list1"/>
    <dgm:cxn modelId="{7C29525F-2E9E-46F9-B1D0-9BA4EAB258E5}" type="presParOf" srcId="{E85F6FB1-DFB3-424B-8B8A-4E40A63F45BA}" destId="{911A6135-92F1-4343-BF65-E9AEB9CCD277}" srcOrd="2" destOrd="0" presId="urn:microsoft.com/office/officeart/2005/8/layout/list1"/>
    <dgm:cxn modelId="{22E6960E-6A30-474E-B553-749ADB2D7CB4}" type="presParOf" srcId="{E85F6FB1-DFB3-424B-8B8A-4E40A63F45BA}" destId="{77C3E04D-FC71-4DDA-8481-62D63053B967}" srcOrd="3" destOrd="0" presId="urn:microsoft.com/office/officeart/2005/8/layout/list1"/>
    <dgm:cxn modelId="{F91C1A1D-2926-4FE4-9DB3-8E96024DFEDC}" type="presParOf" srcId="{E85F6FB1-DFB3-424B-8B8A-4E40A63F45BA}" destId="{09DAC185-88FF-4113-BF9E-AB29360C569D}" srcOrd="4" destOrd="0" presId="urn:microsoft.com/office/officeart/2005/8/layout/list1"/>
    <dgm:cxn modelId="{08FB4C90-0C4E-4A88-937A-EFF8F27D6344}" type="presParOf" srcId="{09DAC185-88FF-4113-BF9E-AB29360C569D}" destId="{706F7576-D1F4-4A1C-AE77-5026EC130AC0}" srcOrd="0" destOrd="0" presId="urn:microsoft.com/office/officeart/2005/8/layout/list1"/>
    <dgm:cxn modelId="{66BB0543-B895-4939-A011-99BBF9A7DF2F}" type="presParOf" srcId="{09DAC185-88FF-4113-BF9E-AB29360C569D}" destId="{AF6D787F-61B1-43DE-944E-AEEB0280DECB}" srcOrd="1" destOrd="0" presId="urn:microsoft.com/office/officeart/2005/8/layout/list1"/>
    <dgm:cxn modelId="{8685786F-77A7-4F73-BC74-AE182CCB4D3B}" type="presParOf" srcId="{E85F6FB1-DFB3-424B-8B8A-4E40A63F45BA}" destId="{97C88CD3-C764-4AD4-9BA6-83E67F61F3A9}" srcOrd="5" destOrd="0" presId="urn:microsoft.com/office/officeart/2005/8/layout/list1"/>
    <dgm:cxn modelId="{DC74757C-404C-42AC-A738-D1AC390113A4}" type="presParOf" srcId="{E85F6FB1-DFB3-424B-8B8A-4E40A63F45BA}" destId="{1327A0D7-ED73-4CC3-949D-A42BB727D619}" srcOrd="6" destOrd="0" presId="urn:microsoft.com/office/officeart/2005/8/layout/list1"/>
    <dgm:cxn modelId="{AE99E738-AC4D-46D8-BE4F-9E936F25B0BD}" type="presParOf" srcId="{E85F6FB1-DFB3-424B-8B8A-4E40A63F45BA}" destId="{E9EEC597-D4A9-4D6A-8EF3-E5F9B9E02BC8}" srcOrd="7" destOrd="0" presId="urn:microsoft.com/office/officeart/2005/8/layout/list1"/>
    <dgm:cxn modelId="{82BB9524-A6DE-4A67-9072-FB0D9BB37AC2}" type="presParOf" srcId="{E85F6FB1-DFB3-424B-8B8A-4E40A63F45BA}" destId="{5B42F67D-ED7B-4410-AD14-8FCF8D002CBC}" srcOrd="8" destOrd="0" presId="urn:microsoft.com/office/officeart/2005/8/layout/list1"/>
    <dgm:cxn modelId="{61BAA4CD-E50D-4D54-8081-D16C8E7ABA33}" type="presParOf" srcId="{5B42F67D-ED7B-4410-AD14-8FCF8D002CBC}" destId="{0D036DBC-ABDE-4E31-BEC1-F30E3C076C53}" srcOrd="0" destOrd="0" presId="urn:microsoft.com/office/officeart/2005/8/layout/list1"/>
    <dgm:cxn modelId="{45994D0A-5C3A-4D5D-B598-BDEC4D812116}" type="presParOf" srcId="{5B42F67D-ED7B-4410-AD14-8FCF8D002CBC}" destId="{67F3718A-1194-4063-B8E2-46ACF9C3DB1B}" srcOrd="1" destOrd="0" presId="urn:microsoft.com/office/officeart/2005/8/layout/list1"/>
    <dgm:cxn modelId="{7F4C9F4C-61E6-40F7-971C-2EC6365EB2D9}" type="presParOf" srcId="{E85F6FB1-DFB3-424B-8B8A-4E40A63F45BA}" destId="{A9FFEE1D-DF97-4673-AD2E-751F740E332F}" srcOrd="9" destOrd="0" presId="urn:microsoft.com/office/officeart/2005/8/layout/list1"/>
    <dgm:cxn modelId="{DEDAB874-5B79-48D7-8921-CD22E9C56254}" type="presParOf" srcId="{E85F6FB1-DFB3-424B-8B8A-4E40A63F45BA}" destId="{7690B758-7851-4E47-9A1D-8125BCEB2E7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E70E520-FED2-4B84-82CB-2043E2447547}" type="doc">
      <dgm:prSet loTypeId="urn:microsoft.com/office/officeart/2005/8/layout/cycle7" loCatId="cycle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E61143-E2F0-4F8C-A004-B6D5C3668187}">
      <dgm:prSet phldrT="[Text]"/>
      <dgm:spPr/>
      <dgm:t>
        <a:bodyPr/>
        <a:lstStyle/>
        <a:p>
          <a:r>
            <a:rPr lang="en-US" dirty="0" smtClean="0"/>
            <a:t>Policy documents</a:t>
          </a:r>
          <a:endParaRPr lang="en-US" dirty="0"/>
        </a:p>
      </dgm:t>
    </dgm:pt>
    <dgm:pt modelId="{5C4582D0-4103-46AB-AC04-2EAFDDF382A0}" type="parTrans" cxnId="{12371B1B-2943-428B-9D5F-8A20BF23D26D}">
      <dgm:prSet/>
      <dgm:spPr/>
      <dgm:t>
        <a:bodyPr/>
        <a:lstStyle/>
        <a:p>
          <a:endParaRPr lang="en-US"/>
        </a:p>
      </dgm:t>
    </dgm:pt>
    <dgm:pt modelId="{F53E1688-CAA0-4D0B-A7E8-D75DE8CA2F27}" type="sibTrans" cxnId="{12371B1B-2943-428B-9D5F-8A20BF23D26D}">
      <dgm:prSet/>
      <dgm:spPr/>
      <dgm:t>
        <a:bodyPr/>
        <a:lstStyle/>
        <a:p>
          <a:endParaRPr lang="en-US"/>
        </a:p>
      </dgm:t>
    </dgm:pt>
    <dgm:pt modelId="{E3639167-1ACD-4B56-B00F-348B3CE99871}">
      <dgm:prSet phldrT="[Text]"/>
      <dgm:spPr/>
      <dgm:t>
        <a:bodyPr/>
        <a:lstStyle/>
        <a:p>
          <a:r>
            <a:rPr lang="en-US" dirty="0" smtClean="0"/>
            <a:t>TPDPs</a:t>
          </a:r>
          <a:endParaRPr lang="en-US" dirty="0"/>
        </a:p>
      </dgm:t>
    </dgm:pt>
    <dgm:pt modelId="{E97CBE28-3DD8-43A8-BD25-50F846944938}" type="parTrans" cxnId="{28B5F76E-69A6-4632-8794-2B2E75403B41}">
      <dgm:prSet/>
      <dgm:spPr/>
      <dgm:t>
        <a:bodyPr/>
        <a:lstStyle/>
        <a:p>
          <a:endParaRPr lang="en-US"/>
        </a:p>
      </dgm:t>
    </dgm:pt>
    <dgm:pt modelId="{E975AA01-8B91-4FE2-A007-E56C3EA2FAAA}" type="sibTrans" cxnId="{28B5F76E-69A6-4632-8794-2B2E75403B41}">
      <dgm:prSet/>
      <dgm:spPr/>
      <dgm:t>
        <a:bodyPr/>
        <a:lstStyle/>
        <a:p>
          <a:endParaRPr lang="en-US"/>
        </a:p>
      </dgm:t>
    </dgm:pt>
    <dgm:pt modelId="{21FB64BA-EA92-4F0B-B4E3-9CA0A88B072D}">
      <dgm:prSet phldrT="[Text]"/>
      <dgm:spPr/>
      <dgm:t>
        <a:bodyPr/>
        <a:lstStyle/>
        <a:p>
          <a:r>
            <a:rPr lang="en-US" dirty="0" smtClean="0"/>
            <a:t>Policies</a:t>
          </a:r>
          <a:endParaRPr lang="en-US" dirty="0"/>
        </a:p>
      </dgm:t>
    </dgm:pt>
    <dgm:pt modelId="{E92ECB4E-FF32-4141-A475-5948B323E1AE}" type="parTrans" cxnId="{85AB1485-83AE-40EB-9E9C-CC64E391CE87}">
      <dgm:prSet/>
      <dgm:spPr/>
      <dgm:t>
        <a:bodyPr/>
        <a:lstStyle/>
        <a:p>
          <a:endParaRPr lang="en-US"/>
        </a:p>
      </dgm:t>
    </dgm:pt>
    <dgm:pt modelId="{972DB5C6-582E-45D6-B2B2-204DB276BF5D}" type="sibTrans" cxnId="{85AB1485-83AE-40EB-9E9C-CC64E391CE87}">
      <dgm:prSet/>
      <dgm:spPr/>
      <dgm:t>
        <a:bodyPr/>
        <a:lstStyle/>
        <a:p>
          <a:endParaRPr lang="en-US"/>
        </a:p>
      </dgm:t>
    </dgm:pt>
    <dgm:pt modelId="{02683CD3-CA9E-46EB-9A1A-EBE52C27319B}" type="pres">
      <dgm:prSet presAssocID="{7E70E520-FED2-4B84-82CB-2043E244754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589FA24-360B-45D9-8B0F-60FB33BA26A7}" type="pres">
      <dgm:prSet presAssocID="{3BE61143-E2F0-4F8C-A004-B6D5C366818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0843DA-7A97-48F9-B9BD-FF2C7C7EC025}" type="pres">
      <dgm:prSet presAssocID="{F53E1688-CAA0-4D0B-A7E8-D75DE8CA2F2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D6CE3CA4-08F5-4FE3-8144-DFCFE3F61499}" type="pres">
      <dgm:prSet presAssocID="{F53E1688-CAA0-4D0B-A7E8-D75DE8CA2F27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7981B66C-A3A9-4345-8D52-5B55E7A4CBE2}" type="pres">
      <dgm:prSet presAssocID="{E3639167-1ACD-4B56-B00F-348B3CE9987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A982C7-FC21-4BBF-B2BC-078B07A886D4}" type="pres">
      <dgm:prSet presAssocID="{E975AA01-8B91-4FE2-A007-E56C3EA2FAAA}" presName="sibTrans" presStyleLbl="sibTrans2D1" presStyleIdx="1" presStyleCnt="3"/>
      <dgm:spPr/>
      <dgm:t>
        <a:bodyPr/>
        <a:lstStyle/>
        <a:p>
          <a:endParaRPr lang="en-US"/>
        </a:p>
      </dgm:t>
    </dgm:pt>
    <dgm:pt modelId="{DEE63903-7574-4898-A803-809758A30990}" type="pres">
      <dgm:prSet presAssocID="{E975AA01-8B91-4FE2-A007-E56C3EA2FAAA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E87ED637-7D84-4C47-9853-9310F08EA383}" type="pres">
      <dgm:prSet presAssocID="{21FB64BA-EA92-4F0B-B4E3-9CA0A88B072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7AED26-4E2A-447A-AE90-88FB239ACBD2}" type="pres">
      <dgm:prSet presAssocID="{972DB5C6-582E-45D6-B2B2-204DB276BF5D}" presName="sibTrans" presStyleLbl="sibTrans2D1" presStyleIdx="2" presStyleCnt="3"/>
      <dgm:spPr/>
      <dgm:t>
        <a:bodyPr/>
        <a:lstStyle/>
        <a:p>
          <a:endParaRPr lang="en-US"/>
        </a:p>
      </dgm:t>
    </dgm:pt>
    <dgm:pt modelId="{EE826ED1-A468-402B-9E30-16075C202492}" type="pres">
      <dgm:prSet presAssocID="{972DB5C6-582E-45D6-B2B2-204DB276BF5D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A298FF60-E1B9-4322-BF29-9B6BA89BCDAE}" type="presOf" srcId="{F53E1688-CAA0-4D0B-A7E8-D75DE8CA2F27}" destId="{D6CE3CA4-08F5-4FE3-8144-DFCFE3F61499}" srcOrd="1" destOrd="0" presId="urn:microsoft.com/office/officeart/2005/8/layout/cycle7"/>
    <dgm:cxn modelId="{12371B1B-2943-428B-9D5F-8A20BF23D26D}" srcId="{7E70E520-FED2-4B84-82CB-2043E2447547}" destId="{3BE61143-E2F0-4F8C-A004-B6D5C3668187}" srcOrd="0" destOrd="0" parTransId="{5C4582D0-4103-46AB-AC04-2EAFDDF382A0}" sibTransId="{F53E1688-CAA0-4D0B-A7E8-D75DE8CA2F27}"/>
    <dgm:cxn modelId="{6DF6DD64-6F0B-4A0F-9537-947A8603E819}" type="presOf" srcId="{972DB5C6-582E-45D6-B2B2-204DB276BF5D}" destId="{EE826ED1-A468-402B-9E30-16075C202492}" srcOrd="1" destOrd="0" presId="urn:microsoft.com/office/officeart/2005/8/layout/cycle7"/>
    <dgm:cxn modelId="{85AB1485-83AE-40EB-9E9C-CC64E391CE87}" srcId="{7E70E520-FED2-4B84-82CB-2043E2447547}" destId="{21FB64BA-EA92-4F0B-B4E3-9CA0A88B072D}" srcOrd="2" destOrd="0" parTransId="{E92ECB4E-FF32-4141-A475-5948B323E1AE}" sibTransId="{972DB5C6-582E-45D6-B2B2-204DB276BF5D}"/>
    <dgm:cxn modelId="{59712B06-6B16-46CA-8922-49E826D90302}" type="presOf" srcId="{E3639167-1ACD-4B56-B00F-348B3CE99871}" destId="{7981B66C-A3A9-4345-8D52-5B55E7A4CBE2}" srcOrd="0" destOrd="0" presId="urn:microsoft.com/office/officeart/2005/8/layout/cycle7"/>
    <dgm:cxn modelId="{4B873DCB-CF95-4A1E-8A44-98C46459D914}" type="presOf" srcId="{E975AA01-8B91-4FE2-A007-E56C3EA2FAAA}" destId="{40A982C7-FC21-4BBF-B2BC-078B07A886D4}" srcOrd="0" destOrd="0" presId="urn:microsoft.com/office/officeart/2005/8/layout/cycle7"/>
    <dgm:cxn modelId="{765B4245-3AF0-49E6-9438-4A0186D89CBC}" type="presOf" srcId="{3BE61143-E2F0-4F8C-A004-B6D5C3668187}" destId="{F589FA24-360B-45D9-8B0F-60FB33BA26A7}" srcOrd="0" destOrd="0" presId="urn:microsoft.com/office/officeart/2005/8/layout/cycle7"/>
    <dgm:cxn modelId="{28B5F76E-69A6-4632-8794-2B2E75403B41}" srcId="{7E70E520-FED2-4B84-82CB-2043E2447547}" destId="{E3639167-1ACD-4B56-B00F-348B3CE99871}" srcOrd="1" destOrd="0" parTransId="{E97CBE28-3DD8-43A8-BD25-50F846944938}" sibTransId="{E975AA01-8B91-4FE2-A007-E56C3EA2FAAA}"/>
    <dgm:cxn modelId="{77871D51-9FD5-4AE0-B7F9-BAF763A69B02}" type="presOf" srcId="{21FB64BA-EA92-4F0B-B4E3-9CA0A88B072D}" destId="{E87ED637-7D84-4C47-9853-9310F08EA383}" srcOrd="0" destOrd="0" presId="urn:microsoft.com/office/officeart/2005/8/layout/cycle7"/>
    <dgm:cxn modelId="{A28B65D1-FB87-4EB2-8DE0-A6A8F162DECB}" type="presOf" srcId="{7E70E520-FED2-4B84-82CB-2043E2447547}" destId="{02683CD3-CA9E-46EB-9A1A-EBE52C27319B}" srcOrd="0" destOrd="0" presId="urn:microsoft.com/office/officeart/2005/8/layout/cycle7"/>
    <dgm:cxn modelId="{C8CD1394-9FFF-4895-AFD9-DBA8663B3CC5}" type="presOf" srcId="{E975AA01-8B91-4FE2-A007-E56C3EA2FAAA}" destId="{DEE63903-7574-4898-A803-809758A30990}" srcOrd="1" destOrd="0" presId="urn:microsoft.com/office/officeart/2005/8/layout/cycle7"/>
    <dgm:cxn modelId="{6FFE513D-CF58-481B-8D45-DAE38D3FF308}" type="presOf" srcId="{972DB5C6-582E-45D6-B2B2-204DB276BF5D}" destId="{617AED26-4E2A-447A-AE90-88FB239ACBD2}" srcOrd="0" destOrd="0" presId="urn:microsoft.com/office/officeart/2005/8/layout/cycle7"/>
    <dgm:cxn modelId="{FBAC28CA-C9D2-4FB7-BFBB-2B7B16FAEA13}" type="presOf" srcId="{F53E1688-CAA0-4D0B-A7E8-D75DE8CA2F27}" destId="{B50843DA-7A97-48F9-B9BD-FF2C7C7EC025}" srcOrd="0" destOrd="0" presId="urn:microsoft.com/office/officeart/2005/8/layout/cycle7"/>
    <dgm:cxn modelId="{9222A41E-C99B-44F6-A4C1-10ACABFDE4BC}" type="presParOf" srcId="{02683CD3-CA9E-46EB-9A1A-EBE52C27319B}" destId="{F589FA24-360B-45D9-8B0F-60FB33BA26A7}" srcOrd="0" destOrd="0" presId="urn:microsoft.com/office/officeart/2005/8/layout/cycle7"/>
    <dgm:cxn modelId="{9329534A-98F9-457E-AB5D-0DB0B0495723}" type="presParOf" srcId="{02683CD3-CA9E-46EB-9A1A-EBE52C27319B}" destId="{B50843DA-7A97-48F9-B9BD-FF2C7C7EC025}" srcOrd="1" destOrd="0" presId="urn:microsoft.com/office/officeart/2005/8/layout/cycle7"/>
    <dgm:cxn modelId="{52339CB2-4089-471A-A089-FCD12736B047}" type="presParOf" srcId="{B50843DA-7A97-48F9-B9BD-FF2C7C7EC025}" destId="{D6CE3CA4-08F5-4FE3-8144-DFCFE3F61499}" srcOrd="0" destOrd="0" presId="urn:microsoft.com/office/officeart/2005/8/layout/cycle7"/>
    <dgm:cxn modelId="{0F6C3878-FAFC-4740-BA13-5BB36623E701}" type="presParOf" srcId="{02683CD3-CA9E-46EB-9A1A-EBE52C27319B}" destId="{7981B66C-A3A9-4345-8D52-5B55E7A4CBE2}" srcOrd="2" destOrd="0" presId="urn:microsoft.com/office/officeart/2005/8/layout/cycle7"/>
    <dgm:cxn modelId="{092A9385-EF18-44DE-BC27-72AA0727481F}" type="presParOf" srcId="{02683CD3-CA9E-46EB-9A1A-EBE52C27319B}" destId="{40A982C7-FC21-4BBF-B2BC-078B07A886D4}" srcOrd="3" destOrd="0" presId="urn:microsoft.com/office/officeart/2005/8/layout/cycle7"/>
    <dgm:cxn modelId="{C5060DC7-66A1-411A-ADE4-9EDB91ED43E5}" type="presParOf" srcId="{40A982C7-FC21-4BBF-B2BC-078B07A886D4}" destId="{DEE63903-7574-4898-A803-809758A30990}" srcOrd="0" destOrd="0" presId="urn:microsoft.com/office/officeart/2005/8/layout/cycle7"/>
    <dgm:cxn modelId="{ACAFED37-E75B-4575-9BCB-1DD79E9A9551}" type="presParOf" srcId="{02683CD3-CA9E-46EB-9A1A-EBE52C27319B}" destId="{E87ED637-7D84-4C47-9853-9310F08EA383}" srcOrd="4" destOrd="0" presId="urn:microsoft.com/office/officeart/2005/8/layout/cycle7"/>
    <dgm:cxn modelId="{D46FB8B4-ACDF-44A2-BB91-5A6827990432}" type="presParOf" srcId="{02683CD3-CA9E-46EB-9A1A-EBE52C27319B}" destId="{617AED26-4E2A-447A-AE90-88FB239ACBD2}" srcOrd="5" destOrd="0" presId="urn:microsoft.com/office/officeart/2005/8/layout/cycle7"/>
    <dgm:cxn modelId="{1CE56058-00B1-4675-93C5-3DD45FE8FDC9}" type="presParOf" srcId="{617AED26-4E2A-447A-AE90-88FB239ACBD2}" destId="{EE826ED1-A468-402B-9E30-16075C202492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264AB-B9F2-4812-B907-CEDFB1E16BC1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4EAD7-8684-4687-AABB-6B8D0F66C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</a:t>
            </a:r>
            <a:r>
              <a:rPr lang="en-US" baseline="0" dirty="0" smtClean="0"/>
              <a:t> we know about current TPDPs;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The evaluation study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The impressions about TPDPs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These programs do not deal with teachers’ beliefs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4EAD7-8684-4687-AABB-6B8D0F66C1F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CA20B73-53E2-4CB2-8E0E-131A8428B497}" type="datetimeFigureOut">
              <a:rPr lang="en-US" smtClean="0"/>
              <a:pPr/>
              <a:t>8/22/2010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3912487-2BCD-46E9-8A32-3B31F43FFA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1" y="1600200"/>
            <a:ext cx="5715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Evidences from research correlate between teachers’ sense of self-efficacy and their:</a:t>
            </a:r>
          </a:p>
          <a:p>
            <a:endParaRPr lang="en-US" dirty="0" smtClean="0"/>
          </a:p>
          <a:p>
            <a:r>
              <a:rPr lang="en-US" dirty="0" smtClean="0"/>
              <a:t>willingness to apply non-traditional teaching methods. </a:t>
            </a:r>
          </a:p>
          <a:p>
            <a:endParaRPr lang="en-US" dirty="0" smtClean="0"/>
          </a:p>
          <a:p>
            <a:r>
              <a:rPr lang="en-US" dirty="0" smtClean="0"/>
              <a:t>beliefs about teaching.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1.2 Self-Efficacy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Teachers’ practices reflect their beliefs.</a:t>
            </a:r>
          </a:p>
          <a:p>
            <a:endParaRPr lang="en-US" dirty="0" smtClean="0"/>
          </a:p>
          <a:p>
            <a:r>
              <a:rPr lang="en-US" dirty="0" smtClean="0"/>
              <a:t>Teachers’ practices are influenced by other factors besides their beliefs.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1.3 The relation between teachers’ beliefs and practices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/>
        </p:nvGraphicFramePr>
        <p:xfrm>
          <a:off x="381000" y="1371600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Theoretical Framework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5700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TPDPs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/>
        </p:nvGraphicFramePr>
        <p:xfrm>
          <a:off x="381000" y="1371600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Theoretical Framework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43272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Assimilation and accommodation </a:t>
            </a:r>
            <a:r>
              <a:rPr lang="en-US" sz="2300" dirty="0" smtClean="0"/>
              <a:t>(</a:t>
            </a:r>
            <a:r>
              <a:rPr lang="en-US" sz="2300" dirty="0" err="1" smtClean="0"/>
              <a:t>Paiget</a:t>
            </a:r>
            <a:r>
              <a:rPr lang="en-US" sz="2300" dirty="0" smtClean="0"/>
              <a:t>, 1952)</a:t>
            </a:r>
          </a:p>
          <a:p>
            <a:endParaRPr lang="en-US" sz="2300" dirty="0" smtClean="0"/>
          </a:p>
          <a:p>
            <a:r>
              <a:rPr lang="en-US" dirty="0" smtClean="0"/>
              <a:t>Conceptual change process </a:t>
            </a:r>
            <a:r>
              <a:rPr lang="en-US" sz="2300" dirty="0" smtClean="0"/>
              <a:t>(</a:t>
            </a:r>
            <a:r>
              <a:rPr lang="en-US" sz="2300" dirty="0" err="1" smtClean="0"/>
              <a:t>Kagan</a:t>
            </a:r>
            <a:r>
              <a:rPr lang="en-US" sz="2300" dirty="0" smtClean="0"/>
              <a:t>, 1992)</a:t>
            </a:r>
          </a:p>
          <a:p>
            <a:endParaRPr lang="en-US" dirty="0" smtClean="0"/>
          </a:p>
          <a:p>
            <a:r>
              <a:rPr lang="en-US" dirty="0" smtClean="0"/>
              <a:t>Elicitation and construction </a:t>
            </a:r>
            <a:r>
              <a:rPr lang="en-US" sz="2400" dirty="0" smtClean="0"/>
              <a:t>(</a:t>
            </a:r>
            <a:r>
              <a:rPr lang="en-US" sz="2300" dirty="0" err="1" smtClean="0"/>
              <a:t>Fenstermacher</a:t>
            </a:r>
            <a:r>
              <a:rPr lang="en-US" sz="2300" dirty="0" smtClean="0"/>
              <a:t> and Richardson, 1993)</a:t>
            </a:r>
          </a:p>
          <a:p>
            <a:endParaRPr lang="en-US" dirty="0" smtClean="0"/>
          </a:p>
          <a:p>
            <a:r>
              <a:rPr lang="en-US" dirty="0" smtClean="0"/>
              <a:t>Schema theory </a:t>
            </a:r>
            <a:r>
              <a:rPr lang="en-US" sz="2300" dirty="0" smtClean="0"/>
              <a:t>(</a:t>
            </a:r>
            <a:r>
              <a:rPr lang="en-US" sz="2300" dirty="0" err="1" smtClean="0"/>
              <a:t>Timperley</a:t>
            </a:r>
            <a:r>
              <a:rPr lang="en-US" sz="2300" dirty="0" smtClean="0"/>
              <a:t> and Robinson, 2001)</a:t>
            </a:r>
          </a:p>
          <a:p>
            <a:endParaRPr lang="en-US" sz="2300" dirty="0" smtClean="0"/>
          </a:p>
          <a:p>
            <a:endParaRPr lang="en-US" sz="2300" dirty="0" smtClean="0"/>
          </a:p>
          <a:p>
            <a:endParaRPr lang="en-US" sz="23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Changing beliefs and practices through TPDPs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MOEHE</a:t>
            </a:r>
          </a:p>
          <a:p>
            <a:endParaRPr lang="en-US" dirty="0" smtClean="0"/>
          </a:p>
          <a:p>
            <a:r>
              <a:rPr lang="en-US" dirty="0" smtClean="0"/>
              <a:t>2-district offices/West Bank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Context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Qualitative approach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Interviews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Document analysis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Methodology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2296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4224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Gender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Position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Male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Female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Policy makers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Supervisors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4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Training developers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latin typeface="Calibri" pitchFamily="34" charset="0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Principals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>
                          <a:latin typeface="Calibri" pitchFamily="34" charset="0"/>
                          <a:ea typeface="Times New Roman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Mathematics teachers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4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Total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>
                          <a:latin typeface="Calibri" pitchFamily="34" charset="0"/>
                          <a:ea typeface="Times New Roman"/>
                          <a:cs typeface="Arial"/>
                        </a:rPr>
                        <a:t>12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Interviews/ The participants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Training manuals</a:t>
            </a:r>
          </a:p>
          <a:p>
            <a:endParaRPr lang="en-US" dirty="0" smtClean="0"/>
          </a:p>
          <a:p>
            <a:r>
              <a:rPr lang="en-US" dirty="0" smtClean="0"/>
              <a:t>Policy documents</a:t>
            </a:r>
          </a:p>
          <a:p>
            <a:pPr>
              <a:buNone/>
            </a:pPr>
            <a:endParaRPr lang="en-US" dirty="0" smtClean="0"/>
          </a:p>
          <a:p>
            <a:pPr marL="365125" indent="203200">
              <a:buFont typeface="Arial" pitchFamily="34" charset="0"/>
              <a:buChar char="•"/>
            </a:pPr>
            <a:r>
              <a:rPr lang="en-US" sz="2300" dirty="0" smtClean="0"/>
              <a:t>Standards for teachers</a:t>
            </a:r>
          </a:p>
          <a:p>
            <a:pPr marL="365125" indent="203200">
              <a:buFont typeface="Arial" pitchFamily="34" charset="0"/>
              <a:buChar char="•"/>
            </a:pPr>
            <a:endParaRPr lang="en-US" sz="2300" dirty="0" smtClean="0"/>
          </a:p>
          <a:p>
            <a:pPr marL="365125" indent="203200">
              <a:buFont typeface="Arial" pitchFamily="34" charset="0"/>
              <a:buChar char="•"/>
            </a:pPr>
            <a:r>
              <a:rPr lang="en-US" sz="2300" dirty="0" smtClean="0"/>
              <a:t>Standards for TPDPs</a:t>
            </a:r>
            <a:endParaRPr lang="en-US" sz="23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 analysis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Teacher Professional Development Programs in Palestine: Changing Beliefs and Practices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en-US" dirty="0" smtClean="0"/>
              <a:t>Gretchen </a:t>
            </a:r>
            <a:r>
              <a:rPr lang="en-US" dirty="0" err="1" smtClean="0"/>
              <a:t>Rossman</a:t>
            </a:r>
            <a:endParaRPr lang="en-US" dirty="0" smtClean="0"/>
          </a:p>
          <a:p>
            <a:pPr algn="ctr"/>
            <a:r>
              <a:rPr lang="en-US" dirty="0" smtClean="0"/>
              <a:t>Ola M </a:t>
            </a:r>
            <a:r>
              <a:rPr lang="en-US" dirty="0" err="1" smtClean="0"/>
              <a:t>Khalili</a:t>
            </a:r>
            <a:endParaRPr lang="en-US" dirty="0" smtClean="0"/>
          </a:p>
          <a:p>
            <a:pPr algn="ctr"/>
            <a:r>
              <a:rPr lang="en-US" dirty="0" smtClean="0"/>
              <a:t>Ramallah-Palestine</a:t>
            </a:r>
          </a:p>
          <a:p>
            <a:pPr algn="ctr"/>
            <a:r>
              <a:rPr lang="en-US" dirty="0" smtClean="0"/>
              <a:t>August-1-2010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Reforms and suggested changes in practice should emerge as a result of interaction between different stakeholders. </a:t>
            </a:r>
          </a:p>
          <a:p>
            <a:endParaRPr lang="en-US" dirty="0" smtClean="0"/>
          </a:p>
          <a:p>
            <a:r>
              <a:rPr lang="en-US" dirty="0" smtClean="0"/>
              <a:t>Up-grade trainers’ qualifications and methods of training.</a:t>
            </a:r>
          </a:p>
          <a:p>
            <a:endParaRPr lang="en-US" dirty="0" smtClean="0"/>
          </a:p>
          <a:p>
            <a:r>
              <a:rPr lang="en-US" dirty="0" smtClean="0"/>
              <a:t>The necessity of integrating subject-matter knowledge with PCK.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1. The process of developing, implementing, and following-up TPDPs.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is a need for systematic follow-up procedures during and after TPDPs.</a:t>
            </a:r>
          </a:p>
          <a:p>
            <a:endParaRPr lang="en-US" dirty="0" smtClean="0"/>
          </a:p>
          <a:p>
            <a:r>
              <a:rPr lang="en-US" dirty="0" smtClean="0"/>
              <a:t>Rethink the current approaches in TPDPs.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process of developing, implementing, and following-up TPDPs.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 one domain of the mathematical knowledge (training documents)</a:t>
            </a:r>
          </a:p>
          <a:p>
            <a:endParaRPr lang="en-US" dirty="0" smtClean="0"/>
          </a:p>
          <a:p>
            <a:r>
              <a:rPr lang="en-US" dirty="0" smtClean="0"/>
              <a:t>Instrumental view of mathematics</a:t>
            </a:r>
            <a:endParaRPr lang="en-US" sz="2300" dirty="0" smtClean="0"/>
          </a:p>
          <a:p>
            <a:pPr>
              <a:buFont typeface="Arial" pitchFamily="34" charset="0"/>
              <a:buChar char="•"/>
            </a:pPr>
            <a:r>
              <a:rPr lang="en-US" sz="2300" dirty="0" smtClean="0"/>
              <a:t>Teacher role: instructor</a:t>
            </a:r>
          </a:p>
          <a:p>
            <a:pPr>
              <a:buFont typeface="Arial" pitchFamily="34" charset="0"/>
              <a:buChar char="•"/>
            </a:pPr>
            <a:endParaRPr lang="en-US" sz="2300" dirty="0" smtClean="0"/>
          </a:p>
          <a:p>
            <a:pPr>
              <a:buFont typeface="Arial" pitchFamily="34" charset="0"/>
              <a:buChar char="•"/>
            </a:pPr>
            <a:r>
              <a:rPr lang="en-US" sz="2300" dirty="0" smtClean="0"/>
              <a:t>Student role: respond to teachers’ instruction</a:t>
            </a:r>
          </a:p>
          <a:p>
            <a:pPr>
              <a:buFont typeface="Arial" pitchFamily="34" charset="0"/>
              <a:buChar char="•"/>
            </a:pPr>
            <a:endParaRPr lang="en-US" sz="2300" dirty="0" smtClean="0"/>
          </a:p>
          <a:p>
            <a:pPr>
              <a:buFont typeface="Arial" pitchFamily="34" charset="0"/>
              <a:buChar char="•"/>
            </a:pPr>
            <a:r>
              <a:rPr lang="en-US" sz="2300" dirty="0" smtClean="0"/>
              <a:t>Curriculum: determine what should be taught and how</a:t>
            </a:r>
          </a:p>
          <a:p>
            <a:pPr>
              <a:buNone/>
            </a:pPr>
            <a:endParaRPr lang="en-US" sz="23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2. Beliefs about mathematics and mathematics teaching</a:t>
            </a:r>
            <a:endParaRPr 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3. Policy documents vs. TPDPs and policies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4"/>
          <p:cNvSpPr txBox="1">
            <a:spLocks/>
          </p:cNvSpPr>
          <p:nvPr/>
        </p:nvSpPr>
        <p:spPr>
          <a:xfrm>
            <a:off x="457200" y="1444295"/>
            <a:ext cx="4040188" cy="358490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Assessment practices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Reflective practice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2500" dirty="0" smtClean="0"/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sz="2500" dirty="0" smtClean="0"/>
              <a:t>The curriculum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endParaRPr lang="en-US" sz="2500" dirty="0" smtClean="0"/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sz="2500" dirty="0" smtClean="0"/>
              <a:t>Teachers’ qualification</a:t>
            </a:r>
          </a:p>
          <a:p>
            <a:pPr marL="365760" lvl="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endParaRPr kumimoji="0" lang="en-US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ontent Placeholder 6"/>
          <p:cNvGraphicFramePr>
            <a:graphicFrameLocks/>
          </p:cNvGraphicFramePr>
          <p:nvPr/>
        </p:nvGraphicFramePr>
        <p:xfrm>
          <a:off x="4572000" y="1447800"/>
          <a:ext cx="4041775" cy="3941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5" name="Straight Connector 4"/>
          <p:cNvCxnSpPr/>
          <p:nvPr/>
        </p:nvCxnSpPr>
        <p:spPr>
          <a:xfrm rot="10800000" flipV="1">
            <a:off x="6934200" y="3276600"/>
            <a:ext cx="457200" cy="304800"/>
          </a:xfrm>
          <a:prstGeom prst="line">
            <a:avLst/>
          </a:prstGeom>
          <a:ln w="603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10800000">
            <a:off x="5715000" y="3276600"/>
            <a:ext cx="533400" cy="304800"/>
          </a:xfrm>
          <a:prstGeom prst="line">
            <a:avLst/>
          </a:prstGeom>
          <a:ln w="603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6324600" y="4419600"/>
            <a:ext cx="533400" cy="76200"/>
          </a:xfrm>
          <a:prstGeom prst="line">
            <a:avLst/>
          </a:prstGeom>
          <a:ln w="603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study did not collect data about the actual implementation of TPDPs.</a:t>
            </a:r>
          </a:p>
          <a:p>
            <a:endParaRPr lang="en-US" dirty="0" smtClean="0"/>
          </a:p>
          <a:p>
            <a:r>
              <a:rPr lang="en-US" dirty="0" smtClean="0"/>
              <a:t>The study did not measure the actual impact of TPDPs.</a:t>
            </a:r>
          </a:p>
          <a:p>
            <a:endParaRPr lang="en-US" dirty="0" smtClean="0"/>
          </a:p>
          <a:p>
            <a:r>
              <a:rPr lang="en-US" dirty="0" smtClean="0"/>
              <a:t>No generalization can be made of the collected data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the Study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Alternative approaches in TPDPs </a:t>
            </a:r>
          </a:p>
          <a:p>
            <a:endParaRPr lang="en-US" dirty="0" smtClean="0"/>
          </a:p>
          <a:p>
            <a:r>
              <a:rPr lang="en-US" dirty="0" smtClean="0"/>
              <a:t>Supportive policies that encourage and sustain the process of teacher change</a:t>
            </a:r>
          </a:p>
          <a:p>
            <a:endParaRPr lang="en-US" dirty="0" smtClean="0"/>
          </a:p>
          <a:p>
            <a:r>
              <a:rPr lang="en-US" dirty="0" smtClean="0"/>
              <a:t>More studies to investigate teachers’ and supervisors’ beliefs about mathematics and mathematics teaching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Recomendations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3700" dirty="0" smtClean="0"/>
              <a:t>THANK YOU</a:t>
            </a:r>
            <a:br>
              <a:rPr lang="en-US" sz="3700" dirty="0" smtClean="0"/>
            </a:br>
            <a:r>
              <a:rPr lang="en-US" sz="3700" smtClean="0"/>
              <a:t/>
            </a:r>
            <a:br>
              <a:rPr lang="en-US" sz="3700" smtClean="0"/>
            </a:br>
            <a:endParaRPr lang="en-US" sz="3700" dirty="0" smtClean="0"/>
          </a:p>
          <a:p>
            <a:pPr algn="ctr">
              <a:buNone/>
            </a:pPr>
            <a:r>
              <a:rPr lang="ar-SA" sz="3700" dirty="0" smtClean="0"/>
              <a:t>شكرا</a:t>
            </a:r>
            <a:endParaRPr lang="en-US" sz="37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problem</a:t>
            </a:r>
          </a:p>
          <a:p>
            <a:r>
              <a:rPr lang="en-US" dirty="0" smtClean="0"/>
              <a:t>Purpose of the study</a:t>
            </a:r>
          </a:p>
          <a:p>
            <a:r>
              <a:rPr lang="en-US" dirty="0" smtClean="0"/>
              <a:t>Research questions</a:t>
            </a:r>
          </a:p>
          <a:p>
            <a:r>
              <a:rPr lang="en-US" dirty="0" smtClean="0"/>
              <a:t>Theoretical framework</a:t>
            </a:r>
          </a:p>
          <a:p>
            <a:r>
              <a:rPr lang="en-US" dirty="0" smtClean="0"/>
              <a:t>Research methodology</a:t>
            </a:r>
          </a:p>
          <a:p>
            <a:r>
              <a:rPr lang="en-US" dirty="0" smtClean="0"/>
              <a:t>Research context</a:t>
            </a:r>
          </a:p>
          <a:p>
            <a:r>
              <a:rPr lang="en-US" dirty="0" smtClean="0"/>
              <a:t>Findings</a:t>
            </a:r>
          </a:p>
          <a:p>
            <a:r>
              <a:rPr lang="en-US" dirty="0" smtClean="0"/>
              <a:t>Limitations</a:t>
            </a:r>
          </a:p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characteristics of current teachers.</a:t>
            </a:r>
          </a:p>
          <a:p>
            <a:endParaRPr lang="en-US" dirty="0" smtClean="0"/>
          </a:p>
          <a:p>
            <a:r>
              <a:rPr lang="en-US" dirty="0" smtClean="0"/>
              <a:t>The objectives of current TPDPs.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and analyze the process of TPDPs.</a:t>
            </a:r>
          </a:p>
          <a:p>
            <a:endParaRPr lang="en-US" dirty="0" smtClean="0"/>
          </a:p>
          <a:p>
            <a:r>
              <a:rPr lang="en-US" dirty="0" smtClean="0"/>
              <a:t>Explore the beliefs that different groups of stakeholders hold about mathematics and mathematics teaching and learning</a:t>
            </a:r>
          </a:p>
          <a:p>
            <a:endParaRPr lang="en-US" dirty="0" smtClean="0"/>
          </a:p>
          <a:p>
            <a:r>
              <a:rPr lang="en-US" dirty="0" smtClean="0"/>
              <a:t>Describe the interaction between the previous two objectives.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the Study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pPr marL="624078" lvl="0" indent="-514350">
              <a:buAutoNum type="arabicPeriod"/>
            </a:pPr>
            <a:r>
              <a:rPr lang="en-US" dirty="0" smtClean="0"/>
              <a:t>What do TPDPs for </a:t>
            </a:r>
            <a:r>
              <a:rPr lang="en-US" dirty="0"/>
              <a:t>mathematics teachers look like in Palestine</a:t>
            </a:r>
            <a:r>
              <a:rPr lang="en-US" dirty="0" smtClean="0"/>
              <a:t>?</a:t>
            </a:r>
          </a:p>
          <a:p>
            <a:pPr marL="624078" lvl="0" indent="-514350">
              <a:buAutoNum type="arabicPeriod"/>
            </a:pPr>
            <a:endParaRPr lang="en-US" dirty="0"/>
          </a:p>
          <a:p>
            <a:pPr marL="624078" lvl="0" indent="-514350">
              <a:buFont typeface="+mj-lt"/>
              <a:buAutoNum type="arabicPeriod"/>
            </a:pPr>
            <a:r>
              <a:rPr lang="en-US" dirty="0" smtClean="0"/>
              <a:t> What </a:t>
            </a:r>
            <a:r>
              <a:rPr lang="en-US" dirty="0"/>
              <a:t>do Palestinian teachers, teacher trainers, and policy makers believe about mathematics and mathematics teaching</a:t>
            </a:r>
            <a:r>
              <a:rPr lang="en-US" dirty="0" smtClean="0"/>
              <a:t>?</a:t>
            </a:r>
          </a:p>
          <a:p>
            <a:pPr marL="624078" lvl="0" indent="-514350">
              <a:buFont typeface="+mj-lt"/>
              <a:buAutoNum type="arabicPeriod"/>
            </a:pPr>
            <a:endParaRPr lang="en-US" dirty="0" smtClean="0"/>
          </a:p>
          <a:p>
            <a:pPr marL="624078" lvl="0" indent="-514350">
              <a:buFont typeface="+mj-lt"/>
              <a:buAutoNum type="arabicPeriod"/>
            </a:pPr>
            <a:r>
              <a:rPr lang="en-US" sz="2800" dirty="0" smtClean="0"/>
              <a:t>What is the correspondence or gap between:</a:t>
            </a:r>
          </a:p>
          <a:p>
            <a:pPr lvl="0"/>
            <a:r>
              <a:rPr lang="en-US" sz="2800" dirty="0" smtClean="0"/>
              <a:t>	Teachers’ and trainers’ beliefs?</a:t>
            </a:r>
          </a:p>
          <a:p>
            <a:pPr lvl="0"/>
            <a:r>
              <a:rPr lang="en-US" sz="2800" dirty="0" smtClean="0"/>
              <a:t>	Teachers’ and policy makers’ beliefs?  </a:t>
            </a:r>
          </a:p>
          <a:p>
            <a:pPr lvl="0"/>
            <a:r>
              <a:rPr lang="en-US" sz="2800" dirty="0" smtClean="0"/>
              <a:t>	The participants’ beliefs and principles of effective mathematics teaching</a:t>
            </a:r>
          </a:p>
          <a:p>
            <a:pPr marL="624078" lvl="0" indent="-514350">
              <a:buFont typeface="+mj-lt"/>
              <a:buAutoNum type="arabicPeriod"/>
            </a:pPr>
            <a:endParaRPr lang="en-US" dirty="0" smtClean="0"/>
          </a:p>
          <a:p>
            <a:pPr marL="624078" lvl="0" indent="-514350">
              <a:buFont typeface="+mj-lt"/>
              <a:buAutoNum type="arabicPeriod"/>
            </a:pPr>
            <a:endParaRPr lang="en-US" dirty="0" smtClean="0"/>
          </a:p>
          <a:p>
            <a:pPr marL="624078" lvl="0" indent="-514350">
              <a:buNone/>
            </a:pPr>
            <a:endParaRPr lang="en-US" dirty="0"/>
          </a:p>
          <a:p>
            <a:pPr lvl="0">
              <a:buNone/>
            </a:pPr>
            <a:endParaRPr lang="en-US" dirty="0" smtClean="0"/>
          </a:p>
          <a:p>
            <a:pPr lvl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371600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Theoretical Framework</a:t>
            </a:r>
            <a:endParaRPr lang="en-US" dirty="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/>
        </p:nvGraphicFramePr>
        <p:xfrm>
          <a:off x="381000" y="1371600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Theoretical Framework</a:t>
            </a:r>
            <a:endParaRPr kumimoji="0" lang="en-US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2057400"/>
                <a:gridCol w="2590800"/>
                <a:gridCol w="1828800"/>
              </a:tblGrid>
              <a:tr h="370840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Calibri"/>
                          <a:cs typeface="Arial"/>
                        </a:rPr>
                        <a:t>Skemp</a:t>
                      </a:r>
                      <a:r>
                        <a:rPr lang="en-US" sz="2000" b="1" dirty="0">
                          <a:latin typeface="Times New Roman"/>
                          <a:ea typeface="Calibri"/>
                          <a:cs typeface="Arial"/>
                        </a:rPr>
                        <a:t> (1978)</a:t>
                      </a:r>
                      <a:endParaRPr lang="en-US" sz="20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Calibri"/>
                          <a:cs typeface="Arial"/>
                        </a:rPr>
                        <a:t>Lerman</a:t>
                      </a:r>
                      <a:r>
                        <a:rPr lang="en-US" sz="2000" b="1" dirty="0">
                          <a:latin typeface="Times New Roman"/>
                          <a:ea typeface="Calibri"/>
                          <a:cs typeface="Arial"/>
                        </a:rPr>
                        <a:t> (1983)</a:t>
                      </a:r>
                      <a:endParaRPr lang="en-US" sz="20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Arial"/>
                        </a:rPr>
                        <a:t>Kuhs and Ball (1986)</a:t>
                      </a:r>
                      <a:endParaRPr lang="en-US" sz="20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Arial"/>
                        </a:rPr>
                        <a:t>Ernest (1989), (1994)</a:t>
                      </a:r>
                      <a:endParaRPr lang="en-US" sz="200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Instrumental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Absolutist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Content focused with emphasis on performance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Instrumental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Content focused with emphasis on conceptual understanding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Platonic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Classroom focused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Relational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latin typeface="Times New Roman"/>
                          <a:ea typeface="Calibri"/>
                          <a:cs typeface="Arial"/>
                        </a:rPr>
                        <a:t>Fallibilist</a:t>
                      </a:r>
                      <a:endParaRPr lang="en-US" sz="2400" dirty="0">
                        <a:latin typeface="Times New Roman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Learner focused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Arial"/>
                        </a:rPr>
                        <a:t>Problem solving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1.1Beliefs about the nature of mathematics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1771</TotalTime>
  <Words>712</Words>
  <Application>Microsoft Office PowerPoint</Application>
  <PresentationFormat>On-screen Show (4:3)</PresentationFormat>
  <Paragraphs>216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Slide 1</vt:lpstr>
      <vt:lpstr>Teacher Professional Development Programs in Palestine: Changing Beliefs and Practices</vt:lpstr>
      <vt:lpstr>Outline</vt:lpstr>
      <vt:lpstr>The Problem</vt:lpstr>
      <vt:lpstr>Purpose of the Study</vt:lpstr>
      <vt:lpstr>Research Questions</vt:lpstr>
      <vt:lpstr>Theoretical Framework</vt:lpstr>
      <vt:lpstr>Slide 8</vt:lpstr>
      <vt:lpstr>1.1Beliefs about the nature of mathematics </vt:lpstr>
      <vt:lpstr>1.2 Self-Efficacy</vt:lpstr>
      <vt:lpstr>1.3 The relation between teachers’ beliefs and practices</vt:lpstr>
      <vt:lpstr>Slide 12</vt:lpstr>
      <vt:lpstr>2. TPDPs</vt:lpstr>
      <vt:lpstr>Slide 14</vt:lpstr>
      <vt:lpstr>3. Changing beliefs and practices through TPDPs</vt:lpstr>
      <vt:lpstr>Research Context</vt:lpstr>
      <vt:lpstr>Research Methodology</vt:lpstr>
      <vt:lpstr>Interviews/ The participants</vt:lpstr>
      <vt:lpstr>Document analysis</vt:lpstr>
      <vt:lpstr>Findings</vt:lpstr>
      <vt:lpstr>1. The process of developing, implementing, and following-up TPDPs.</vt:lpstr>
      <vt:lpstr>The process of developing, implementing, and following-up TPDPs.</vt:lpstr>
      <vt:lpstr>2. Beliefs about mathematics and mathematics teaching</vt:lpstr>
      <vt:lpstr>Slide 24</vt:lpstr>
      <vt:lpstr>Limitations of the Study</vt:lpstr>
      <vt:lpstr>Recomendations</vt:lpstr>
      <vt:lpstr>Slide 27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 Professional Development Programs in Palestine: Changing Beliefs and Practices</dc:title>
  <dc:creator>khalili</dc:creator>
  <cp:lastModifiedBy> </cp:lastModifiedBy>
  <cp:revision>132</cp:revision>
  <dcterms:created xsi:type="dcterms:W3CDTF">2010-02-14T23:54:56Z</dcterms:created>
  <dcterms:modified xsi:type="dcterms:W3CDTF">2010-08-22T13:40:56Z</dcterms:modified>
</cp:coreProperties>
</file>